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435" r:id="rId6"/>
    <p:sldId id="458" r:id="rId7"/>
    <p:sldId id="409" r:id="rId8"/>
    <p:sldId id="459" r:id="rId9"/>
    <p:sldId id="258" r:id="rId10"/>
    <p:sldId id="398" r:id="rId11"/>
    <p:sldId id="455" r:id="rId12"/>
    <p:sldId id="386" r:id="rId13"/>
    <p:sldId id="404" r:id="rId14"/>
    <p:sldId id="407" r:id="rId15"/>
    <p:sldId id="314" r:id="rId16"/>
    <p:sldId id="394" r:id="rId17"/>
    <p:sldId id="403" r:id="rId18"/>
    <p:sldId id="446" r:id="rId19"/>
    <p:sldId id="460" r:id="rId20"/>
    <p:sldId id="4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BD690-2F95-4FEF-86DE-303C55920302}" v="92" dt="2021-11-01T12:20:39.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69573" autoAdjust="0"/>
  </p:normalViewPr>
  <p:slideViewPr>
    <p:cSldViewPr snapToGrid="0">
      <p:cViewPr varScale="1">
        <p:scale>
          <a:sx n="50" d="100"/>
          <a:sy n="50" d="100"/>
        </p:scale>
        <p:origin x="708" y="54"/>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B9105-5A33-44FC-906A-C44306B79E88}"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5CC38057-05B1-44CE-9373-631325B28E00}">
      <dgm:prSet phldrT="[Text]" custT="1"/>
      <dgm:spPr>
        <a:ln>
          <a:solidFill>
            <a:srgbClr val="99C733"/>
          </a:solidFill>
        </a:ln>
      </dgm:spPr>
      <dgm:t>
        <a:bodyPr/>
        <a:lstStyle/>
        <a:p>
          <a:r>
            <a:rPr lang="en-US" sz="2000" b="1" dirty="0">
              <a:latin typeface="Calibri" panose="020F0502020204030204" pitchFamily="34" charset="0"/>
              <a:ea typeface="Cambria" panose="02040503050406030204" pitchFamily="18" charset="0"/>
              <a:cs typeface="Calibri" panose="020F0502020204030204" pitchFamily="34" charset="0"/>
            </a:rPr>
            <a:t>2014</a:t>
          </a:r>
        </a:p>
      </dgm:t>
    </dgm:pt>
    <dgm:pt modelId="{350E0AA2-DFF9-43CE-A3B2-5A155623A104}" type="parTrans" cxnId="{288615C5-F07E-4C79-BEB5-00E66C3C4E96}">
      <dgm:prSet/>
      <dgm:spPr/>
      <dgm:t>
        <a:bodyPr/>
        <a:lstStyle/>
        <a:p>
          <a:endParaRPr lang="en-US"/>
        </a:p>
      </dgm:t>
    </dgm:pt>
    <dgm:pt modelId="{13A75010-3108-457D-B05B-B631F80F7303}" type="sibTrans" cxnId="{288615C5-F07E-4C79-BEB5-00E66C3C4E96}">
      <dgm:prSet/>
      <dgm:spPr/>
      <dgm:t>
        <a:bodyPr/>
        <a:lstStyle/>
        <a:p>
          <a:endParaRPr lang="en-US"/>
        </a:p>
      </dgm:t>
    </dgm:pt>
    <dgm:pt modelId="{3D7778C8-9BCF-4A9C-9FCB-1B4A990F3084}">
      <dgm:prSet phldrT="[Text]" custT="1"/>
      <dgm:spPr>
        <a:ln>
          <a:solidFill>
            <a:srgbClr val="229AC4"/>
          </a:solidFill>
        </a:ln>
      </dgm:spPr>
      <dgm:t>
        <a:bodyPr/>
        <a:lstStyle/>
        <a:p>
          <a:r>
            <a:rPr lang="en-US" sz="2000" b="1">
              <a:latin typeface="Calibri" panose="020F0502020204030204" pitchFamily="34" charset="0"/>
              <a:cs typeface="Calibri" panose="020F0502020204030204" pitchFamily="34" charset="0"/>
            </a:rPr>
            <a:t>2015</a:t>
          </a:r>
        </a:p>
      </dgm:t>
    </dgm:pt>
    <dgm:pt modelId="{726441F2-9A3B-4868-8F0E-4D5A5C0C3B19}" type="parTrans" cxnId="{29D4E3AA-B69A-47D6-95AA-DB42EB97F68B}">
      <dgm:prSet/>
      <dgm:spPr/>
      <dgm:t>
        <a:bodyPr/>
        <a:lstStyle/>
        <a:p>
          <a:endParaRPr lang="en-US"/>
        </a:p>
      </dgm:t>
    </dgm:pt>
    <dgm:pt modelId="{285A06CA-6F64-42A6-BEC6-62CC96E99546}" type="sibTrans" cxnId="{29D4E3AA-B69A-47D6-95AA-DB42EB97F68B}">
      <dgm:prSet/>
      <dgm:spPr/>
      <dgm:t>
        <a:bodyPr/>
        <a:lstStyle/>
        <a:p>
          <a:endParaRPr lang="en-US"/>
        </a:p>
      </dgm:t>
    </dgm:pt>
    <dgm:pt modelId="{9CE37FE3-207A-4976-AD23-98AF36396E02}">
      <dgm:prSet phldrT="[Text]" custT="1"/>
      <dgm:spPr>
        <a:ln>
          <a:solidFill>
            <a:srgbClr val="DF13B8"/>
          </a:solidFill>
        </a:ln>
      </dgm:spPr>
      <dgm:t>
        <a:bodyPr/>
        <a:lstStyle/>
        <a:p>
          <a:r>
            <a:rPr lang="en-US" sz="2000" b="1">
              <a:latin typeface="Calibri" panose="020F0502020204030204" pitchFamily="34" charset="0"/>
              <a:cs typeface="Calibri" panose="020F0502020204030204" pitchFamily="34" charset="0"/>
            </a:rPr>
            <a:t>2016</a:t>
          </a:r>
        </a:p>
      </dgm:t>
    </dgm:pt>
    <dgm:pt modelId="{9168708A-54C6-446A-91BB-F52A4859BA16}" type="parTrans" cxnId="{45A28259-D491-4F45-BF5E-178640E9E76A}">
      <dgm:prSet/>
      <dgm:spPr/>
      <dgm:t>
        <a:bodyPr/>
        <a:lstStyle/>
        <a:p>
          <a:endParaRPr lang="en-US"/>
        </a:p>
      </dgm:t>
    </dgm:pt>
    <dgm:pt modelId="{FADD8055-0153-4BAB-B492-2FCF33CCBE6B}" type="sibTrans" cxnId="{45A28259-D491-4F45-BF5E-178640E9E76A}">
      <dgm:prSet/>
      <dgm:spPr/>
      <dgm:t>
        <a:bodyPr/>
        <a:lstStyle/>
        <a:p>
          <a:endParaRPr lang="en-US"/>
        </a:p>
      </dgm:t>
    </dgm:pt>
    <dgm:pt modelId="{BDBBD030-EA54-426A-BE42-EAA0441C9376}">
      <dgm:prSet phldrT="[Text]" custT="1"/>
      <dgm:spPr>
        <a:ln>
          <a:solidFill>
            <a:srgbClr val="C00000"/>
          </a:solidFill>
        </a:ln>
      </dgm:spPr>
      <dgm:t>
        <a:bodyPr/>
        <a:lstStyle/>
        <a:p>
          <a:r>
            <a:rPr lang="en-US" sz="2000" b="1">
              <a:latin typeface="Calibri" panose="020F0502020204030204" pitchFamily="34" charset="0"/>
              <a:cs typeface="Calibri" panose="020F0502020204030204" pitchFamily="34" charset="0"/>
            </a:rPr>
            <a:t>2017</a:t>
          </a:r>
        </a:p>
      </dgm:t>
    </dgm:pt>
    <dgm:pt modelId="{CB0C721B-02A2-4274-889E-582DA32FAB44}" type="parTrans" cxnId="{A05D3D66-0D2F-4EA2-B450-D0F059274F2A}">
      <dgm:prSet/>
      <dgm:spPr/>
      <dgm:t>
        <a:bodyPr/>
        <a:lstStyle/>
        <a:p>
          <a:endParaRPr lang="en-US"/>
        </a:p>
      </dgm:t>
    </dgm:pt>
    <dgm:pt modelId="{1E421C73-3C9E-4CB2-970E-F6F619F024DF}" type="sibTrans" cxnId="{A05D3D66-0D2F-4EA2-B450-D0F059274F2A}">
      <dgm:prSet/>
      <dgm:spPr/>
      <dgm:t>
        <a:bodyPr/>
        <a:lstStyle/>
        <a:p>
          <a:endParaRPr lang="en-US"/>
        </a:p>
      </dgm:t>
    </dgm:pt>
    <dgm:pt modelId="{63591FE1-761C-46A9-8453-FB3DCA1C2AF0}">
      <dgm:prSet phldrT="[Text]" custT="1"/>
      <dgm:spPr>
        <a:ln>
          <a:solidFill>
            <a:srgbClr val="E6AF00"/>
          </a:solidFill>
        </a:ln>
      </dgm:spPr>
      <dgm:t>
        <a:bodyPr/>
        <a:lstStyle/>
        <a:p>
          <a:r>
            <a:rPr lang="en-US" sz="2000" b="1">
              <a:latin typeface="Calibri" panose="020F0502020204030204" pitchFamily="34" charset="0"/>
              <a:cs typeface="Calibri" panose="020F0502020204030204" pitchFamily="34" charset="0"/>
            </a:rPr>
            <a:t>2018</a:t>
          </a:r>
        </a:p>
      </dgm:t>
    </dgm:pt>
    <dgm:pt modelId="{A26A1DCB-33C6-466C-BB83-B486DD72FF04}" type="parTrans" cxnId="{9661F50C-5210-49BB-9370-670C5FEDE1CB}">
      <dgm:prSet/>
      <dgm:spPr/>
      <dgm:t>
        <a:bodyPr/>
        <a:lstStyle/>
        <a:p>
          <a:endParaRPr lang="en-US"/>
        </a:p>
      </dgm:t>
    </dgm:pt>
    <dgm:pt modelId="{C41E159F-D20E-4EF6-947D-3E0958388198}" type="sibTrans" cxnId="{9661F50C-5210-49BB-9370-670C5FEDE1CB}">
      <dgm:prSet/>
      <dgm:spPr/>
      <dgm:t>
        <a:bodyPr/>
        <a:lstStyle/>
        <a:p>
          <a:endParaRPr lang="en-US"/>
        </a:p>
      </dgm:t>
    </dgm:pt>
    <dgm:pt modelId="{C657CD79-0B53-4F8F-87B5-B1268F1207A4}">
      <dgm:prSet phldrT="[Text]" custT="1">
        <dgm:style>
          <a:lnRef idx="2">
            <a:schemeClr val="accent5"/>
          </a:lnRef>
          <a:fillRef idx="1">
            <a:schemeClr val="lt1"/>
          </a:fillRef>
          <a:effectRef idx="0">
            <a:schemeClr val="accent5"/>
          </a:effectRef>
          <a:fontRef idx="minor">
            <a:schemeClr val="dk1"/>
          </a:fontRef>
        </dgm:style>
      </dgm:prSet>
      <dgm:spPr>
        <a:ln/>
      </dgm:spPr>
      <dgm:t>
        <a:bodyPr/>
        <a:lstStyle/>
        <a:p>
          <a:r>
            <a:rPr lang="en-US" sz="2000" b="1">
              <a:latin typeface="Calibri" panose="020F0502020204030204" pitchFamily="34" charset="0"/>
              <a:cs typeface="Calibri" panose="020F0502020204030204" pitchFamily="34" charset="0"/>
            </a:rPr>
            <a:t>2020</a:t>
          </a:r>
        </a:p>
      </dgm:t>
    </dgm:pt>
    <dgm:pt modelId="{3374C09E-6745-4F9A-9906-8790B0460D6B}" type="parTrans" cxnId="{085146E6-5FAA-47AC-81B2-2A17764F26E4}">
      <dgm:prSet/>
      <dgm:spPr/>
      <dgm:t>
        <a:bodyPr/>
        <a:lstStyle/>
        <a:p>
          <a:endParaRPr lang="en-US"/>
        </a:p>
      </dgm:t>
    </dgm:pt>
    <dgm:pt modelId="{D04455D0-F940-41B6-8964-B6CD13C6C32A}" type="sibTrans" cxnId="{085146E6-5FAA-47AC-81B2-2A17764F26E4}">
      <dgm:prSet/>
      <dgm:spPr/>
      <dgm:t>
        <a:bodyPr/>
        <a:lstStyle/>
        <a:p>
          <a:endParaRPr lang="en-US"/>
        </a:p>
      </dgm:t>
    </dgm:pt>
    <dgm:pt modelId="{528CDA9B-5EEB-4652-B3B8-569897783153}">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US" sz="2000" b="1" dirty="0">
              <a:latin typeface="Calibri" panose="020F0502020204030204" pitchFamily="34" charset="0"/>
              <a:cs typeface="Calibri" panose="020F0502020204030204" pitchFamily="34" charset="0"/>
            </a:rPr>
            <a:t>2021</a:t>
          </a:r>
        </a:p>
      </dgm:t>
    </dgm:pt>
    <dgm:pt modelId="{5F4232B1-8436-4298-974E-49BB53BF8E32}" type="parTrans" cxnId="{58218977-47F1-4CB7-A1DE-EEFA7A111DA3}">
      <dgm:prSet/>
      <dgm:spPr/>
      <dgm:t>
        <a:bodyPr/>
        <a:lstStyle/>
        <a:p>
          <a:endParaRPr lang="en-US"/>
        </a:p>
      </dgm:t>
    </dgm:pt>
    <dgm:pt modelId="{B3569B3A-3510-41B2-9ACC-1FDE31C581FC}" type="sibTrans" cxnId="{58218977-47F1-4CB7-A1DE-EEFA7A111DA3}">
      <dgm:prSet/>
      <dgm:spPr/>
      <dgm:t>
        <a:bodyPr/>
        <a:lstStyle/>
        <a:p>
          <a:endParaRPr lang="en-US"/>
        </a:p>
      </dgm:t>
    </dgm:pt>
    <dgm:pt modelId="{74AF1AB1-4F86-477C-B8DB-361C46A351A8}">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2000" b="1">
              <a:latin typeface="Calibri" panose="020F0502020204030204" pitchFamily="34" charset="0"/>
              <a:cs typeface="Calibri" panose="020F0502020204030204" pitchFamily="34" charset="0"/>
            </a:rPr>
            <a:t>2019</a:t>
          </a:r>
        </a:p>
      </dgm:t>
    </dgm:pt>
    <dgm:pt modelId="{6CF32F64-42B7-45F8-A3F5-17FB2A07D4A7}" type="parTrans" cxnId="{3D8A3DA8-B417-4708-BD0D-65C4638EF83A}">
      <dgm:prSet/>
      <dgm:spPr/>
      <dgm:t>
        <a:bodyPr/>
        <a:lstStyle/>
        <a:p>
          <a:endParaRPr lang="en-GB"/>
        </a:p>
      </dgm:t>
    </dgm:pt>
    <dgm:pt modelId="{D878FCAD-A918-49B4-B6F3-E5A4E7E72DD5}" type="sibTrans" cxnId="{3D8A3DA8-B417-4708-BD0D-65C4638EF83A}">
      <dgm:prSet/>
      <dgm:spPr/>
      <dgm:t>
        <a:bodyPr/>
        <a:lstStyle/>
        <a:p>
          <a:endParaRPr lang="en-GB"/>
        </a:p>
      </dgm:t>
    </dgm:pt>
    <dgm:pt modelId="{093A680F-54A3-4E51-8C5E-FF26229C354B}" type="pres">
      <dgm:prSet presAssocID="{20EB9105-5A33-44FC-906A-C44306B79E88}" presName="Name0" presStyleCnt="0">
        <dgm:presLayoutVars>
          <dgm:dir/>
          <dgm:resizeHandles val="exact"/>
        </dgm:presLayoutVars>
      </dgm:prSet>
      <dgm:spPr/>
    </dgm:pt>
    <dgm:pt modelId="{140AA6AA-E1DE-475C-BB8B-AB431515D7C0}" type="pres">
      <dgm:prSet presAssocID="{5CC38057-05B1-44CE-9373-631325B28E00}" presName="composite" presStyleCnt="0"/>
      <dgm:spPr/>
    </dgm:pt>
    <dgm:pt modelId="{0504951E-E345-405F-8FC2-E29A6A5F6D12}" type="pres">
      <dgm:prSet presAssocID="{5CC38057-05B1-44CE-9373-631325B28E00}" presName="bgChev" presStyleLbl="node1" presStyleIdx="0" presStyleCnt="8"/>
      <dgm:spPr>
        <a:solidFill>
          <a:srgbClr val="99C733"/>
        </a:solidFill>
      </dgm:spPr>
    </dgm:pt>
    <dgm:pt modelId="{1B1E60E8-9710-4BA2-B9BE-044A8FFA78F3}" type="pres">
      <dgm:prSet presAssocID="{5CC38057-05B1-44CE-9373-631325B28E00}" presName="txNode" presStyleLbl="fgAcc1" presStyleIdx="0" presStyleCnt="8">
        <dgm:presLayoutVars>
          <dgm:bulletEnabled val="1"/>
        </dgm:presLayoutVars>
      </dgm:prSet>
      <dgm:spPr/>
    </dgm:pt>
    <dgm:pt modelId="{060C30AF-184B-4974-9A46-B22B2635C7F7}" type="pres">
      <dgm:prSet presAssocID="{13A75010-3108-457D-B05B-B631F80F7303}" presName="compositeSpace" presStyleCnt="0"/>
      <dgm:spPr/>
    </dgm:pt>
    <dgm:pt modelId="{42236EA5-77F2-4494-B43E-856D80153922}" type="pres">
      <dgm:prSet presAssocID="{3D7778C8-9BCF-4A9C-9FCB-1B4A990F3084}" presName="composite" presStyleCnt="0"/>
      <dgm:spPr/>
    </dgm:pt>
    <dgm:pt modelId="{7713B097-DFC3-407B-B0F6-BCF5D8A86D98}" type="pres">
      <dgm:prSet presAssocID="{3D7778C8-9BCF-4A9C-9FCB-1B4A990F3084}" presName="bgChev" presStyleLbl="node1" presStyleIdx="1" presStyleCnt="8"/>
      <dgm:spPr>
        <a:solidFill>
          <a:srgbClr val="229AC4"/>
        </a:solidFill>
      </dgm:spPr>
    </dgm:pt>
    <dgm:pt modelId="{E4F6FF25-0CA1-4D50-B43D-E85C9C28CA51}" type="pres">
      <dgm:prSet presAssocID="{3D7778C8-9BCF-4A9C-9FCB-1B4A990F3084}" presName="txNode" presStyleLbl="fgAcc1" presStyleIdx="1" presStyleCnt="8" custLinFactNeighborX="-7146">
        <dgm:presLayoutVars>
          <dgm:bulletEnabled val="1"/>
        </dgm:presLayoutVars>
      </dgm:prSet>
      <dgm:spPr/>
    </dgm:pt>
    <dgm:pt modelId="{1A41DAEB-1526-409B-AF2C-6D03C7C3BDA3}" type="pres">
      <dgm:prSet presAssocID="{285A06CA-6F64-42A6-BEC6-62CC96E99546}" presName="compositeSpace" presStyleCnt="0"/>
      <dgm:spPr/>
    </dgm:pt>
    <dgm:pt modelId="{8C89C5BE-19B1-4D90-A672-75F12893B47C}" type="pres">
      <dgm:prSet presAssocID="{9CE37FE3-207A-4976-AD23-98AF36396E02}" presName="composite" presStyleCnt="0"/>
      <dgm:spPr/>
    </dgm:pt>
    <dgm:pt modelId="{19DB0CB8-9A87-4E68-9536-2B59A21C2317}" type="pres">
      <dgm:prSet presAssocID="{9CE37FE3-207A-4976-AD23-98AF36396E02}" presName="bgChev" presStyleLbl="node1" presStyleIdx="2" presStyleCnt="8"/>
      <dgm:spPr>
        <a:solidFill>
          <a:srgbClr val="DF13B8"/>
        </a:solidFill>
      </dgm:spPr>
    </dgm:pt>
    <dgm:pt modelId="{D53DC320-08C4-4457-A4B6-84FB3129CDBC}" type="pres">
      <dgm:prSet presAssocID="{9CE37FE3-207A-4976-AD23-98AF36396E02}" presName="txNode" presStyleLbl="fgAcc1" presStyleIdx="2" presStyleCnt="8" custLinFactNeighborX="-8288" custLinFactNeighborY="-7677">
        <dgm:presLayoutVars>
          <dgm:bulletEnabled val="1"/>
        </dgm:presLayoutVars>
      </dgm:prSet>
      <dgm:spPr/>
    </dgm:pt>
    <dgm:pt modelId="{BC9C8344-8F7E-4AC8-982B-3067C596E7EB}" type="pres">
      <dgm:prSet presAssocID="{FADD8055-0153-4BAB-B492-2FCF33CCBE6B}" presName="compositeSpace" presStyleCnt="0"/>
      <dgm:spPr/>
    </dgm:pt>
    <dgm:pt modelId="{7316602F-EC07-4150-81E3-9CAAE5FA1E99}" type="pres">
      <dgm:prSet presAssocID="{BDBBD030-EA54-426A-BE42-EAA0441C9376}" presName="composite" presStyleCnt="0"/>
      <dgm:spPr/>
    </dgm:pt>
    <dgm:pt modelId="{A0821EB8-3CF2-405C-880A-8F24F86C677F}" type="pres">
      <dgm:prSet presAssocID="{BDBBD030-EA54-426A-BE42-EAA0441C9376}" presName="bgChev" presStyleLbl="node1" presStyleIdx="3" presStyleCnt="8"/>
      <dgm:spPr>
        <a:solidFill>
          <a:srgbClr val="CC0000"/>
        </a:solidFill>
      </dgm:spPr>
    </dgm:pt>
    <dgm:pt modelId="{1963369F-A55D-4B3E-9F0D-E690B15959B6}" type="pres">
      <dgm:prSet presAssocID="{BDBBD030-EA54-426A-BE42-EAA0441C9376}" presName="txNode" presStyleLbl="fgAcc1" presStyleIdx="3" presStyleCnt="8">
        <dgm:presLayoutVars>
          <dgm:bulletEnabled val="1"/>
        </dgm:presLayoutVars>
      </dgm:prSet>
      <dgm:spPr/>
    </dgm:pt>
    <dgm:pt modelId="{0E09DE5D-C7D7-4F94-A1A1-DF0CD8CF5EB3}" type="pres">
      <dgm:prSet presAssocID="{1E421C73-3C9E-4CB2-970E-F6F619F024DF}" presName="compositeSpace" presStyleCnt="0"/>
      <dgm:spPr/>
    </dgm:pt>
    <dgm:pt modelId="{4228E374-9092-4411-A727-27FC5D744290}" type="pres">
      <dgm:prSet presAssocID="{63591FE1-761C-46A9-8453-FB3DCA1C2AF0}" presName="composite" presStyleCnt="0"/>
      <dgm:spPr/>
    </dgm:pt>
    <dgm:pt modelId="{AF714464-4743-4002-9800-049213BA5B77}" type="pres">
      <dgm:prSet presAssocID="{63591FE1-761C-46A9-8453-FB3DCA1C2AF0}" presName="bgChev" presStyleLbl="node1" presStyleIdx="4" presStyleCnt="8"/>
      <dgm:spPr>
        <a:solidFill>
          <a:srgbClr val="E6AF00"/>
        </a:solidFill>
      </dgm:spPr>
    </dgm:pt>
    <dgm:pt modelId="{62D0BDCB-CFC4-47C7-9B2F-22CBFE10FD5C}" type="pres">
      <dgm:prSet presAssocID="{63591FE1-761C-46A9-8453-FB3DCA1C2AF0}" presName="txNode" presStyleLbl="fgAcc1" presStyleIdx="4" presStyleCnt="8">
        <dgm:presLayoutVars>
          <dgm:bulletEnabled val="1"/>
        </dgm:presLayoutVars>
      </dgm:prSet>
      <dgm:spPr/>
    </dgm:pt>
    <dgm:pt modelId="{97A64069-21B5-4005-9650-596B52FA2EC5}" type="pres">
      <dgm:prSet presAssocID="{C41E159F-D20E-4EF6-947D-3E0958388198}" presName="compositeSpace" presStyleCnt="0"/>
      <dgm:spPr/>
    </dgm:pt>
    <dgm:pt modelId="{6133E0F7-0C87-4E46-9A17-261E7B6052BE}" type="pres">
      <dgm:prSet presAssocID="{74AF1AB1-4F86-477C-B8DB-361C46A351A8}" presName="composite" presStyleCnt="0"/>
      <dgm:spPr/>
    </dgm:pt>
    <dgm:pt modelId="{396A5D16-D4AB-49C6-99CF-C7D11CF4AF81}" type="pres">
      <dgm:prSet presAssocID="{74AF1AB1-4F86-477C-B8DB-361C46A351A8}" presName="bgChev" presStyleLbl="node1" presStyleIdx="5" presStyleCnt="8"/>
      <dgm:spPr>
        <a:solidFill>
          <a:srgbClr val="99C733"/>
        </a:solidFill>
      </dgm:spPr>
    </dgm:pt>
    <dgm:pt modelId="{12B28FF6-C720-4AF0-B092-CEC3043FAC20}" type="pres">
      <dgm:prSet presAssocID="{74AF1AB1-4F86-477C-B8DB-361C46A351A8}" presName="txNode" presStyleLbl="fgAcc1" presStyleIdx="5" presStyleCnt="8">
        <dgm:presLayoutVars>
          <dgm:bulletEnabled val="1"/>
        </dgm:presLayoutVars>
      </dgm:prSet>
      <dgm:spPr/>
    </dgm:pt>
    <dgm:pt modelId="{91583B09-8B16-468A-BD73-50BBFE645749}" type="pres">
      <dgm:prSet presAssocID="{D878FCAD-A918-49B4-B6F3-E5A4E7E72DD5}" presName="compositeSpace" presStyleCnt="0"/>
      <dgm:spPr/>
    </dgm:pt>
    <dgm:pt modelId="{79BAD07C-42C0-439C-AA6F-FB7272A5A292}" type="pres">
      <dgm:prSet presAssocID="{C657CD79-0B53-4F8F-87B5-B1268F1207A4}" presName="composite" presStyleCnt="0"/>
      <dgm:spPr/>
    </dgm:pt>
    <dgm:pt modelId="{B84A22D7-00F7-423A-94EB-C8C01E2261D8}" type="pres">
      <dgm:prSet presAssocID="{C657CD79-0B53-4F8F-87B5-B1268F1207A4}" presName="bgChev" presStyleLbl="node1" presStyleIdx="6" presStyleCnt="8">
        <dgm:style>
          <a:lnRef idx="2">
            <a:schemeClr val="accent5"/>
          </a:lnRef>
          <a:fillRef idx="1">
            <a:schemeClr val="lt1"/>
          </a:fillRef>
          <a:effectRef idx="0">
            <a:schemeClr val="accent5"/>
          </a:effectRef>
          <a:fontRef idx="minor">
            <a:schemeClr val="dk1"/>
          </a:fontRef>
        </dgm:style>
      </dgm:prSet>
      <dgm:spPr>
        <a:solidFill>
          <a:srgbClr val="229AC4"/>
        </a:solidFill>
      </dgm:spPr>
    </dgm:pt>
    <dgm:pt modelId="{5759CC3D-2460-4054-BDE6-7B66211AED4F}" type="pres">
      <dgm:prSet presAssocID="{C657CD79-0B53-4F8F-87B5-B1268F1207A4}" presName="txNode" presStyleLbl="fgAcc1" presStyleIdx="6" presStyleCnt="8">
        <dgm:presLayoutVars>
          <dgm:bulletEnabled val="1"/>
        </dgm:presLayoutVars>
      </dgm:prSet>
      <dgm:spPr/>
    </dgm:pt>
    <dgm:pt modelId="{3831B5EF-E4C3-49BD-975D-7C4C5DFAB16D}" type="pres">
      <dgm:prSet presAssocID="{D04455D0-F940-41B6-8964-B6CD13C6C32A}" presName="compositeSpace" presStyleCnt="0"/>
      <dgm:spPr/>
    </dgm:pt>
    <dgm:pt modelId="{6E08EC77-5288-489B-9EFF-B5F00214E14A}" type="pres">
      <dgm:prSet presAssocID="{528CDA9B-5EEB-4652-B3B8-569897783153}" presName="composite" presStyleCnt="0"/>
      <dgm:spPr/>
    </dgm:pt>
    <dgm:pt modelId="{0CE3883B-714C-4121-B85E-69B8DBE396D6}" type="pres">
      <dgm:prSet presAssocID="{528CDA9B-5EEB-4652-B3B8-569897783153}" presName="bgChev" presStyleLbl="node1" presStyleIdx="7" presStyleCnt="8"/>
      <dgm:spPr>
        <a:solidFill>
          <a:srgbClr val="7030A0"/>
        </a:solidFill>
      </dgm:spPr>
    </dgm:pt>
    <dgm:pt modelId="{2CC8FFA5-D04A-42AB-B69B-5F2B28674E72}" type="pres">
      <dgm:prSet presAssocID="{528CDA9B-5EEB-4652-B3B8-569897783153}" presName="txNode" presStyleLbl="fgAcc1" presStyleIdx="7" presStyleCnt="8">
        <dgm:presLayoutVars>
          <dgm:bulletEnabled val="1"/>
        </dgm:presLayoutVars>
      </dgm:prSet>
      <dgm:spPr/>
    </dgm:pt>
  </dgm:ptLst>
  <dgm:cxnLst>
    <dgm:cxn modelId="{9661F50C-5210-49BB-9370-670C5FEDE1CB}" srcId="{20EB9105-5A33-44FC-906A-C44306B79E88}" destId="{63591FE1-761C-46A9-8453-FB3DCA1C2AF0}" srcOrd="4" destOrd="0" parTransId="{A26A1DCB-33C6-466C-BB83-B486DD72FF04}" sibTransId="{C41E159F-D20E-4EF6-947D-3E0958388198}"/>
    <dgm:cxn modelId="{9EBEE62A-F24A-4662-BCC2-112B05775FAD}" type="presOf" srcId="{C657CD79-0B53-4F8F-87B5-B1268F1207A4}" destId="{5759CC3D-2460-4054-BDE6-7B66211AED4F}" srcOrd="0" destOrd="0" presId="urn:microsoft.com/office/officeart/2005/8/layout/chevronAccent+Icon"/>
    <dgm:cxn modelId="{A05D3D66-0D2F-4EA2-B450-D0F059274F2A}" srcId="{20EB9105-5A33-44FC-906A-C44306B79E88}" destId="{BDBBD030-EA54-426A-BE42-EAA0441C9376}" srcOrd="3" destOrd="0" parTransId="{CB0C721B-02A2-4274-889E-582DA32FAB44}" sibTransId="{1E421C73-3C9E-4CB2-970E-F6F619F024DF}"/>
    <dgm:cxn modelId="{1584A449-EEFB-4382-A1EF-1C01F15647E6}" type="presOf" srcId="{9CE37FE3-207A-4976-AD23-98AF36396E02}" destId="{D53DC320-08C4-4457-A4B6-84FB3129CDBC}" srcOrd="0" destOrd="0" presId="urn:microsoft.com/office/officeart/2005/8/layout/chevronAccent+Icon"/>
    <dgm:cxn modelId="{E9630F73-B3A1-4FFE-B37D-9CF8C2D38B5E}" type="presOf" srcId="{63591FE1-761C-46A9-8453-FB3DCA1C2AF0}" destId="{62D0BDCB-CFC4-47C7-9B2F-22CBFE10FD5C}" srcOrd="0" destOrd="0" presId="urn:microsoft.com/office/officeart/2005/8/layout/chevronAccent+Icon"/>
    <dgm:cxn modelId="{58218977-47F1-4CB7-A1DE-EEFA7A111DA3}" srcId="{20EB9105-5A33-44FC-906A-C44306B79E88}" destId="{528CDA9B-5EEB-4652-B3B8-569897783153}" srcOrd="7" destOrd="0" parTransId="{5F4232B1-8436-4298-974E-49BB53BF8E32}" sibTransId="{B3569B3A-3510-41B2-9ACC-1FDE31C581FC}"/>
    <dgm:cxn modelId="{45A28259-D491-4F45-BF5E-178640E9E76A}" srcId="{20EB9105-5A33-44FC-906A-C44306B79E88}" destId="{9CE37FE3-207A-4976-AD23-98AF36396E02}" srcOrd="2" destOrd="0" parTransId="{9168708A-54C6-446A-91BB-F52A4859BA16}" sibTransId="{FADD8055-0153-4BAB-B492-2FCF33CCBE6B}"/>
    <dgm:cxn modelId="{48100E98-A5DD-423B-A985-00767AFFE85B}" type="presOf" srcId="{528CDA9B-5EEB-4652-B3B8-569897783153}" destId="{2CC8FFA5-D04A-42AB-B69B-5F2B28674E72}" srcOrd="0" destOrd="0" presId="urn:microsoft.com/office/officeart/2005/8/layout/chevronAccent+Icon"/>
    <dgm:cxn modelId="{3D8A3DA8-B417-4708-BD0D-65C4638EF83A}" srcId="{20EB9105-5A33-44FC-906A-C44306B79E88}" destId="{74AF1AB1-4F86-477C-B8DB-361C46A351A8}" srcOrd="5" destOrd="0" parTransId="{6CF32F64-42B7-45F8-A3F5-17FB2A07D4A7}" sibTransId="{D878FCAD-A918-49B4-B6F3-E5A4E7E72DD5}"/>
    <dgm:cxn modelId="{29D4E3AA-B69A-47D6-95AA-DB42EB97F68B}" srcId="{20EB9105-5A33-44FC-906A-C44306B79E88}" destId="{3D7778C8-9BCF-4A9C-9FCB-1B4A990F3084}" srcOrd="1" destOrd="0" parTransId="{726441F2-9A3B-4868-8F0E-4D5A5C0C3B19}" sibTransId="{285A06CA-6F64-42A6-BEC6-62CC96E99546}"/>
    <dgm:cxn modelId="{0362C3B4-C331-4A2B-82E1-2A0F79269843}" type="presOf" srcId="{5CC38057-05B1-44CE-9373-631325B28E00}" destId="{1B1E60E8-9710-4BA2-B9BE-044A8FFA78F3}" srcOrd="0" destOrd="0" presId="urn:microsoft.com/office/officeart/2005/8/layout/chevronAccent+Icon"/>
    <dgm:cxn modelId="{5B2211BF-5D7A-4132-8B07-DF04101A5985}" type="presOf" srcId="{3D7778C8-9BCF-4A9C-9FCB-1B4A990F3084}" destId="{E4F6FF25-0CA1-4D50-B43D-E85C9C28CA51}" srcOrd="0" destOrd="0" presId="urn:microsoft.com/office/officeart/2005/8/layout/chevronAccent+Icon"/>
    <dgm:cxn modelId="{288615C5-F07E-4C79-BEB5-00E66C3C4E96}" srcId="{20EB9105-5A33-44FC-906A-C44306B79E88}" destId="{5CC38057-05B1-44CE-9373-631325B28E00}" srcOrd="0" destOrd="0" parTransId="{350E0AA2-DFF9-43CE-A3B2-5A155623A104}" sibTransId="{13A75010-3108-457D-B05B-B631F80F7303}"/>
    <dgm:cxn modelId="{DAEEACD9-D916-4F9F-86D0-748DE653FFB5}" type="presOf" srcId="{BDBBD030-EA54-426A-BE42-EAA0441C9376}" destId="{1963369F-A55D-4B3E-9F0D-E690B15959B6}" srcOrd="0" destOrd="0" presId="urn:microsoft.com/office/officeart/2005/8/layout/chevronAccent+Icon"/>
    <dgm:cxn modelId="{085146E6-5FAA-47AC-81B2-2A17764F26E4}" srcId="{20EB9105-5A33-44FC-906A-C44306B79E88}" destId="{C657CD79-0B53-4F8F-87B5-B1268F1207A4}" srcOrd="6" destOrd="0" parTransId="{3374C09E-6745-4F9A-9906-8790B0460D6B}" sibTransId="{D04455D0-F940-41B6-8964-B6CD13C6C32A}"/>
    <dgm:cxn modelId="{E57FD8F7-E601-4713-873E-ED116329D109}" type="presOf" srcId="{74AF1AB1-4F86-477C-B8DB-361C46A351A8}" destId="{12B28FF6-C720-4AF0-B092-CEC3043FAC20}" srcOrd="0" destOrd="0" presId="urn:microsoft.com/office/officeart/2005/8/layout/chevronAccent+Icon"/>
    <dgm:cxn modelId="{E19340FD-2AD8-4831-867B-B4A75B17B215}" type="presOf" srcId="{20EB9105-5A33-44FC-906A-C44306B79E88}" destId="{093A680F-54A3-4E51-8C5E-FF26229C354B}" srcOrd="0" destOrd="0" presId="urn:microsoft.com/office/officeart/2005/8/layout/chevronAccent+Icon"/>
    <dgm:cxn modelId="{0CBEE2D2-97A1-41B8-A737-8D5FEEA01C6C}" type="presParOf" srcId="{093A680F-54A3-4E51-8C5E-FF26229C354B}" destId="{140AA6AA-E1DE-475C-BB8B-AB431515D7C0}" srcOrd="0" destOrd="0" presId="urn:microsoft.com/office/officeart/2005/8/layout/chevronAccent+Icon"/>
    <dgm:cxn modelId="{FD1C9F17-B2F7-441D-AFB9-09BD3584FEF6}" type="presParOf" srcId="{140AA6AA-E1DE-475C-BB8B-AB431515D7C0}" destId="{0504951E-E345-405F-8FC2-E29A6A5F6D12}" srcOrd="0" destOrd="0" presId="urn:microsoft.com/office/officeart/2005/8/layout/chevronAccent+Icon"/>
    <dgm:cxn modelId="{44D44226-930C-432A-8839-E822B0967822}" type="presParOf" srcId="{140AA6AA-E1DE-475C-BB8B-AB431515D7C0}" destId="{1B1E60E8-9710-4BA2-B9BE-044A8FFA78F3}" srcOrd="1" destOrd="0" presId="urn:microsoft.com/office/officeart/2005/8/layout/chevronAccent+Icon"/>
    <dgm:cxn modelId="{7587BE83-6A9D-4B20-B12A-1BAF73B46635}" type="presParOf" srcId="{093A680F-54A3-4E51-8C5E-FF26229C354B}" destId="{060C30AF-184B-4974-9A46-B22B2635C7F7}" srcOrd="1" destOrd="0" presId="urn:microsoft.com/office/officeart/2005/8/layout/chevronAccent+Icon"/>
    <dgm:cxn modelId="{F823B4ED-8437-4671-B410-6A664D34A13D}" type="presParOf" srcId="{093A680F-54A3-4E51-8C5E-FF26229C354B}" destId="{42236EA5-77F2-4494-B43E-856D80153922}" srcOrd="2" destOrd="0" presId="urn:microsoft.com/office/officeart/2005/8/layout/chevronAccent+Icon"/>
    <dgm:cxn modelId="{C52D9E72-292E-4023-931A-6F3A9C22F0C1}" type="presParOf" srcId="{42236EA5-77F2-4494-B43E-856D80153922}" destId="{7713B097-DFC3-407B-B0F6-BCF5D8A86D98}" srcOrd="0" destOrd="0" presId="urn:microsoft.com/office/officeart/2005/8/layout/chevronAccent+Icon"/>
    <dgm:cxn modelId="{1E534E0E-0FE3-4F7E-9CA4-9D3A90E6651B}" type="presParOf" srcId="{42236EA5-77F2-4494-B43E-856D80153922}" destId="{E4F6FF25-0CA1-4D50-B43D-E85C9C28CA51}" srcOrd="1" destOrd="0" presId="urn:microsoft.com/office/officeart/2005/8/layout/chevronAccent+Icon"/>
    <dgm:cxn modelId="{440F392F-2DC8-483D-95A3-AEA59A106808}" type="presParOf" srcId="{093A680F-54A3-4E51-8C5E-FF26229C354B}" destId="{1A41DAEB-1526-409B-AF2C-6D03C7C3BDA3}" srcOrd="3" destOrd="0" presId="urn:microsoft.com/office/officeart/2005/8/layout/chevronAccent+Icon"/>
    <dgm:cxn modelId="{B2F8A602-AD4E-47FB-BCD1-DD6156F36F1D}" type="presParOf" srcId="{093A680F-54A3-4E51-8C5E-FF26229C354B}" destId="{8C89C5BE-19B1-4D90-A672-75F12893B47C}" srcOrd="4" destOrd="0" presId="urn:microsoft.com/office/officeart/2005/8/layout/chevronAccent+Icon"/>
    <dgm:cxn modelId="{76765BD9-01BE-4E51-85EB-CD1D8ABF17D6}" type="presParOf" srcId="{8C89C5BE-19B1-4D90-A672-75F12893B47C}" destId="{19DB0CB8-9A87-4E68-9536-2B59A21C2317}" srcOrd="0" destOrd="0" presId="urn:microsoft.com/office/officeart/2005/8/layout/chevronAccent+Icon"/>
    <dgm:cxn modelId="{603955B8-5E6E-4C2A-9EE5-7E48F1BAD40B}" type="presParOf" srcId="{8C89C5BE-19B1-4D90-A672-75F12893B47C}" destId="{D53DC320-08C4-4457-A4B6-84FB3129CDBC}" srcOrd="1" destOrd="0" presId="urn:microsoft.com/office/officeart/2005/8/layout/chevronAccent+Icon"/>
    <dgm:cxn modelId="{35F0D124-1803-455C-95CF-5C97C9A2A5F8}" type="presParOf" srcId="{093A680F-54A3-4E51-8C5E-FF26229C354B}" destId="{BC9C8344-8F7E-4AC8-982B-3067C596E7EB}" srcOrd="5" destOrd="0" presId="urn:microsoft.com/office/officeart/2005/8/layout/chevronAccent+Icon"/>
    <dgm:cxn modelId="{5E7DF11D-0147-48C4-B13A-53335388F5F9}" type="presParOf" srcId="{093A680F-54A3-4E51-8C5E-FF26229C354B}" destId="{7316602F-EC07-4150-81E3-9CAAE5FA1E99}" srcOrd="6" destOrd="0" presId="urn:microsoft.com/office/officeart/2005/8/layout/chevronAccent+Icon"/>
    <dgm:cxn modelId="{C3CD57D7-B494-4543-A437-49E232FAFA82}" type="presParOf" srcId="{7316602F-EC07-4150-81E3-9CAAE5FA1E99}" destId="{A0821EB8-3CF2-405C-880A-8F24F86C677F}" srcOrd="0" destOrd="0" presId="urn:microsoft.com/office/officeart/2005/8/layout/chevronAccent+Icon"/>
    <dgm:cxn modelId="{8D4D4C23-0EDE-4CCB-A892-02E64DC11192}" type="presParOf" srcId="{7316602F-EC07-4150-81E3-9CAAE5FA1E99}" destId="{1963369F-A55D-4B3E-9F0D-E690B15959B6}" srcOrd="1" destOrd="0" presId="urn:microsoft.com/office/officeart/2005/8/layout/chevronAccent+Icon"/>
    <dgm:cxn modelId="{7B41958A-6EC5-4C1E-9767-6AC8C6D048FD}" type="presParOf" srcId="{093A680F-54A3-4E51-8C5E-FF26229C354B}" destId="{0E09DE5D-C7D7-4F94-A1A1-DF0CD8CF5EB3}" srcOrd="7" destOrd="0" presId="urn:microsoft.com/office/officeart/2005/8/layout/chevronAccent+Icon"/>
    <dgm:cxn modelId="{02F5329A-E51C-4EBD-A36D-EFBE667E3467}" type="presParOf" srcId="{093A680F-54A3-4E51-8C5E-FF26229C354B}" destId="{4228E374-9092-4411-A727-27FC5D744290}" srcOrd="8" destOrd="0" presId="urn:microsoft.com/office/officeart/2005/8/layout/chevronAccent+Icon"/>
    <dgm:cxn modelId="{BCCFF101-6949-405B-BAD0-D634AF16F330}" type="presParOf" srcId="{4228E374-9092-4411-A727-27FC5D744290}" destId="{AF714464-4743-4002-9800-049213BA5B77}" srcOrd="0" destOrd="0" presId="urn:microsoft.com/office/officeart/2005/8/layout/chevronAccent+Icon"/>
    <dgm:cxn modelId="{B0E248FB-EA8A-4CC7-9844-1187CBA59F0C}" type="presParOf" srcId="{4228E374-9092-4411-A727-27FC5D744290}" destId="{62D0BDCB-CFC4-47C7-9B2F-22CBFE10FD5C}" srcOrd="1" destOrd="0" presId="urn:microsoft.com/office/officeart/2005/8/layout/chevronAccent+Icon"/>
    <dgm:cxn modelId="{9DE7B875-7A64-4AD1-9A02-D51D24B7D271}" type="presParOf" srcId="{093A680F-54A3-4E51-8C5E-FF26229C354B}" destId="{97A64069-21B5-4005-9650-596B52FA2EC5}" srcOrd="9" destOrd="0" presId="urn:microsoft.com/office/officeart/2005/8/layout/chevronAccent+Icon"/>
    <dgm:cxn modelId="{ABA607E6-D314-44C4-B56C-3F42611CFE3C}" type="presParOf" srcId="{093A680F-54A3-4E51-8C5E-FF26229C354B}" destId="{6133E0F7-0C87-4E46-9A17-261E7B6052BE}" srcOrd="10" destOrd="0" presId="urn:microsoft.com/office/officeart/2005/8/layout/chevronAccent+Icon"/>
    <dgm:cxn modelId="{0BFF2A26-60A8-4DDC-B2D4-7BBF75BBF882}" type="presParOf" srcId="{6133E0F7-0C87-4E46-9A17-261E7B6052BE}" destId="{396A5D16-D4AB-49C6-99CF-C7D11CF4AF81}" srcOrd="0" destOrd="0" presId="urn:microsoft.com/office/officeart/2005/8/layout/chevronAccent+Icon"/>
    <dgm:cxn modelId="{9F8C4E89-B527-4AD6-9BD0-3B47149218F9}" type="presParOf" srcId="{6133E0F7-0C87-4E46-9A17-261E7B6052BE}" destId="{12B28FF6-C720-4AF0-B092-CEC3043FAC20}" srcOrd="1" destOrd="0" presId="urn:microsoft.com/office/officeart/2005/8/layout/chevronAccent+Icon"/>
    <dgm:cxn modelId="{54A03470-61D3-4A0B-8B96-E20E214A455F}" type="presParOf" srcId="{093A680F-54A3-4E51-8C5E-FF26229C354B}" destId="{91583B09-8B16-468A-BD73-50BBFE645749}" srcOrd="11" destOrd="0" presId="urn:microsoft.com/office/officeart/2005/8/layout/chevronAccent+Icon"/>
    <dgm:cxn modelId="{38134E63-8592-4009-96B5-E737C16F0F8D}" type="presParOf" srcId="{093A680F-54A3-4E51-8C5E-FF26229C354B}" destId="{79BAD07C-42C0-439C-AA6F-FB7272A5A292}" srcOrd="12" destOrd="0" presId="urn:microsoft.com/office/officeart/2005/8/layout/chevronAccent+Icon"/>
    <dgm:cxn modelId="{3719F4ED-8D4C-4CF8-937D-9F6116377F37}" type="presParOf" srcId="{79BAD07C-42C0-439C-AA6F-FB7272A5A292}" destId="{B84A22D7-00F7-423A-94EB-C8C01E2261D8}" srcOrd="0" destOrd="0" presId="urn:microsoft.com/office/officeart/2005/8/layout/chevronAccent+Icon"/>
    <dgm:cxn modelId="{8B09E72E-A907-4842-B771-1DA62ED844B0}" type="presParOf" srcId="{79BAD07C-42C0-439C-AA6F-FB7272A5A292}" destId="{5759CC3D-2460-4054-BDE6-7B66211AED4F}" srcOrd="1" destOrd="0" presId="urn:microsoft.com/office/officeart/2005/8/layout/chevronAccent+Icon"/>
    <dgm:cxn modelId="{09064910-C4D5-425D-A036-8EA9A5A2A9EA}" type="presParOf" srcId="{093A680F-54A3-4E51-8C5E-FF26229C354B}" destId="{3831B5EF-E4C3-49BD-975D-7C4C5DFAB16D}" srcOrd="13" destOrd="0" presId="urn:microsoft.com/office/officeart/2005/8/layout/chevronAccent+Icon"/>
    <dgm:cxn modelId="{A460B9E9-D89E-498D-BC8B-2639A9C08407}" type="presParOf" srcId="{093A680F-54A3-4E51-8C5E-FF26229C354B}" destId="{6E08EC77-5288-489B-9EFF-B5F00214E14A}" srcOrd="14" destOrd="0" presId="urn:microsoft.com/office/officeart/2005/8/layout/chevronAccent+Icon"/>
    <dgm:cxn modelId="{84112E31-9F29-420B-94E5-8E41CE712CC4}" type="presParOf" srcId="{6E08EC77-5288-489B-9EFF-B5F00214E14A}" destId="{0CE3883B-714C-4121-B85E-69B8DBE396D6}" srcOrd="0" destOrd="0" presId="urn:microsoft.com/office/officeart/2005/8/layout/chevronAccent+Icon"/>
    <dgm:cxn modelId="{C2318285-A597-4DE3-AD5C-A42AE12B0B23}" type="presParOf" srcId="{6E08EC77-5288-489B-9EFF-B5F00214E14A}" destId="{2CC8FFA5-D04A-42AB-B69B-5F2B28674E72}"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B9105-5A33-44FC-906A-C44306B79E88}"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5CC38057-05B1-44CE-9373-631325B28E00}">
      <dgm:prSet phldrT="[Text]"/>
      <dgm:spPr>
        <a:ln>
          <a:solidFill>
            <a:srgbClr val="99C733"/>
          </a:solidFill>
        </a:ln>
      </dgm:spPr>
      <dgm:t>
        <a:bodyPr/>
        <a:lstStyle/>
        <a:p>
          <a:r>
            <a:rPr lang="en-US">
              <a:latin typeface="Calibri" panose="020F0502020204030204" pitchFamily="34" charset="0"/>
              <a:cs typeface="Calibri" panose="020F0502020204030204" pitchFamily="34" charset="0"/>
            </a:rPr>
            <a:t>2013-14</a:t>
          </a:r>
        </a:p>
      </dgm:t>
    </dgm:pt>
    <dgm:pt modelId="{350E0AA2-DFF9-43CE-A3B2-5A155623A104}" type="parTrans" cxnId="{288615C5-F07E-4C79-BEB5-00E66C3C4E96}">
      <dgm:prSet/>
      <dgm:spPr/>
      <dgm:t>
        <a:bodyPr/>
        <a:lstStyle/>
        <a:p>
          <a:endParaRPr lang="en-US"/>
        </a:p>
      </dgm:t>
    </dgm:pt>
    <dgm:pt modelId="{13A75010-3108-457D-B05B-B631F80F7303}" type="sibTrans" cxnId="{288615C5-F07E-4C79-BEB5-00E66C3C4E96}">
      <dgm:prSet/>
      <dgm:spPr/>
      <dgm:t>
        <a:bodyPr/>
        <a:lstStyle/>
        <a:p>
          <a:endParaRPr lang="en-US"/>
        </a:p>
      </dgm:t>
    </dgm:pt>
    <dgm:pt modelId="{3D7778C8-9BCF-4A9C-9FCB-1B4A990F3084}">
      <dgm:prSet phldrT="[Text]"/>
      <dgm:spPr>
        <a:ln>
          <a:solidFill>
            <a:srgbClr val="229AC4"/>
          </a:solidFill>
        </a:ln>
      </dgm:spPr>
      <dgm:t>
        <a:bodyPr/>
        <a:lstStyle/>
        <a:p>
          <a:r>
            <a:rPr lang="en-US">
              <a:latin typeface="Calibri" panose="020F0502020204030204" pitchFamily="34" charset="0"/>
              <a:cs typeface="Calibri" panose="020F0502020204030204" pitchFamily="34" charset="0"/>
            </a:rPr>
            <a:t>2016</a:t>
          </a:r>
        </a:p>
      </dgm:t>
    </dgm:pt>
    <dgm:pt modelId="{726441F2-9A3B-4868-8F0E-4D5A5C0C3B19}" type="parTrans" cxnId="{29D4E3AA-B69A-47D6-95AA-DB42EB97F68B}">
      <dgm:prSet/>
      <dgm:spPr/>
      <dgm:t>
        <a:bodyPr/>
        <a:lstStyle/>
        <a:p>
          <a:endParaRPr lang="en-US"/>
        </a:p>
      </dgm:t>
    </dgm:pt>
    <dgm:pt modelId="{285A06CA-6F64-42A6-BEC6-62CC96E99546}" type="sibTrans" cxnId="{29D4E3AA-B69A-47D6-95AA-DB42EB97F68B}">
      <dgm:prSet/>
      <dgm:spPr/>
      <dgm:t>
        <a:bodyPr/>
        <a:lstStyle/>
        <a:p>
          <a:endParaRPr lang="en-US"/>
        </a:p>
      </dgm:t>
    </dgm:pt>
    <dgm:pt modelId="{9CE37FE3-207A-4976-AD23-98AF36396E02}">
      <dgm:prSet phldrT="[Text]"/>
      <dgm:spPr>
        <a:ln>
          <a:solidFill>
            <a:srgbClr val="DF13B8"/>
          </a:solidFill>
        </a:ln>
      </dgm:spPr>
      <dgm:t>
        <a:bodyPr/>
        <a:lstStyle/>
        <a:p>
          <a:r>
            <a:rPr lang="en-US">
              <a:latin typeface="Calibri" panose="020F0502020204030204" pitchFamily="34" charset="0"/>
              <a:cs typeface="Calibri" panose="020F0502020204030204" pitchFamily="34" charset="0"/>
            </a:rPr>
            <a:t>2017-18</a:t>
          </a:r>
        </a:p>
      </dgm:t>
    </dgm:pt>
    <dgm:pt modelId="{9168708A-54C6-446A-91BB-F52A4859BA16}" type="parTrans" cxnId="{45A28259-D491-4F45-BF5E-178640E9E76A}">
      <dgm:prSet/>
      <dgm:spPr/>
      <dgm:t>
        <a:bodyPr/>
        <a:lstStyle/>
        <a:p>
          <a:endParaRPr lang="en-US"/>
        </a:p>
      </dgm:t>
    </dgm:pt>
    <dgm:pt modelId="{FADD8055-0153-4BAB-B492-2FCF33CCBE6B}" type="sibTrans" cxnId="{45A28259-D491-4F45-BF5E-178640E9E76A}">
      <dgm:prSet/>
      <dgm:spPr/>
      <dgm:t>
        <a:bodyPr/>
        <a:lstStyle/>
        <a:p>
          <a:endParaRPr lang="en-US"/>
        </a:p>
      </dgm:t>
    </dgm:pt>
    <dgm:pt modelId="{BDBBD030-EA54-426A-BE42-EAA0441C9376}">
      <dgm:prSet phldrT="[Text]"/>
      <dgm:spPr>
        <a:ln>
          <a:solidFill>
            <a:srgbClr val="C00000"/>
          </a:solidFill>
        </a:ln>
      </dgm:spPr>
      <dgm:t>
        <a:bodyPr/>
        <a:lstStyle/>
        <a:p>
          <a:r>
            <a:rPr lang="en-US">
              <a:latin typeface="Calibri" panose="020F0502020204030204" pitchFamily="34" charset="0"/>
              <a:cs typeface="Calibri" panose="020F0502020204030204" pitchFamily="34" charset="0"/>
            </a:rPr>
            <a:t>2017-19</a:t>
          </a:r>
        </a:p>
      </dgm:t>
    </dgm:pt>
    <dgm:pt modelId="{CB0C721B-02A2-4274-889E-582DA32FAB44}" type="parTrans" cxnId="{A05D3D66-0D2F-4EA2-B450-D0F059274F2A}">
      <dgm:prSet/>
      <dgm:spPr/>
      <dgm:t>
        <a:bodyPr/>
        <a:lstStyle/>
        <a:p>
          <a:endParaRPr lang="en-US"/>
        </a:p>
      </dgm:t>
    </dgm:pt>
    <dgm:pt modelId="{1E421C73-3C9E-4CB2-970E-F6F619F024DF}" type="sibTrans" cxnId="{A05D3D66-0D2F-4EA2-B450-D0F059274F2A}">
      <dgm:prSet/>
      <dgm:spPr/>
      <dgm:t>
        <a:bodyPr/>
        <a:lstStyle/>
        <a:p>
          <a:endParaRPr lang="en-US"/>
        </a:p>
      </dgm:t>
    </dgm:pt>
    <dgm:pt modelId="{093A680F-54A3-4E51-8C5E-FF26229C354B}" type="pres">
      <dgm:prSet presAssocID="{20EB9105-5A33-44FC-906A-C44306B79E88}" presName="Name0" presStyleCnt="0">
        <dgm:presLayoutVars>
          <dgm:dir/>
          <dgm:resizeHandles val="exact"/>
        </dgm:presLayoutVars>
      </dgm:prSet>
      <dgm:spPr/>
    </dgm:pt>
    <dgm:pt modelId="{140AA6AA-E1DE-475C-BB8B-AB431515D7C0}" type="pres">
      <dgm:prSet presAssocID="{5CC38057-05B1-44CE-9373-631325B28E00}" presName="composite" presStyleCnt="0"/>
      <dgm:spPr/>
    </dgm:pt>
    <dgm:pt modelId="{0504951E-E345-405F-8FC2-E29A6A5F6D12}" type="pres">
      <dgm:prSet presAssocID="{5CC38057-05B1-44CE-9373-631325B28E00}" presName="bgChev" presStyleLbl="node1" presStyleIdx="0" presStyleCnt="4"/>
      <dgm:spPr>
        <a:solidFill>
          <a:srgbClr val="99C733"/>
        </a:solidFill>
      </dgm:spPr>
    </dgm:pt>
    <dgm:pt modelId="{1B1E60E8-9710-4BA2-B9BE-044A8FFA78F3}" type="pres">
      <dgm:prSet presAssocID="{5CC38057-05B1-44CE-9373-631325B28E00}" presName="txNode" presStyleLbl="fgAcc1" presStyleIdx="0" presStyleCnt="4">
        <dgm:presLayoutVars>
          <dgm:bulletEnabled val="1"/>
        </dgm:presLayoutVars>
      </dgm:prSet>
      <dgm:spPr/>
    </dgm:pt>
    <dgm:pt modelId="{060C30AF-184B-4974-9A46-B22B2635C7F7}" type="pres">
      <dgm:prSet presAssocID="{13A75010-3108-457D-B05B-B631F80F7303}" presName="compositeSpace" presStyleCnt="0"/>
      <dgm:spPr/>
    </dgm:pt>
    <dgm:pt modelId="{42236EA5-77F2-4494-B43E-856D80153922}" type="pres">
      <dgm:prSet presAssocID="{3D7778C8-9BCF-4A9C-9FCB-1B4A990F3084}" presName="composite" presStyleCnt="0"/>
      <dgm:spPr/>
    </dgm:pt>
    <dgm:pt modelId="{7713B097-DFC3-407B-B0F6-BCF5D8A86D98}" type="pres">
      <dgm:prSet presAssocID="{3D7778C8-9BCF-4A9C-9FCB-1B4A990F3084}" presName="bgChev" presStyleLbl="node1" presStyleIdx="1" presStyleCnt="4"/>
      <dgm:spPr>
        <a:solidFill>
          <a:srgbClr val="229AC4"/>
        </a:solidFill>
      </dgm:spPr>
    </dgm:pt>
    <dgm:pt modelId="{E4F6FF25-0CA1-4D50-B43D-E85C9C28CA51}" type="pres">
      <dgm:prSet presAssocID="{3D7778C8-9BCF-4A9C-9FCB-1B4A990F3084}" presName="txNode" presStyleLbl="fgAcc1" presStyleIdx="1" presStyleCnt="4">
        <dgm:presLayoutVars>
          <dgm:bulletEnabled val="1"/>
        </dgm:presLayoutVars>
      </dgm:prSet>
      <dgm:spPr/>
    </dgm:pt>
    <dgm:pt modelId="{1A41DAEB-1526-409B-AF2C-6D03C7C3BDA3}" type="pres">
      <dgm:prSet presAssocID="{285A06CA-6F64-42A6-BEC6-62CC96E99546}" presName="compositeSpace" presStyleCnt="0"/>
      <dgm:spPr/>
    </dgm:pt>
    <dgm:pt modelId="{8C89C5BE-19B1-4D90-A672-75F12893B47C}" type="pres">
      <dgm:prSet presAssocID="{9CE37FE3-207A-4976-AD23-98AF36396E02}" presName="composite" presStyleCnt="0"/>
      <dgm:spPr/>
    </dgm:pt>
    <dgm:pt modelId="{19DB0CB8-9A87-4E68-9536-2B59A21C2317}" type="pres">
      <dgm:prSet presAssocID="{9CE37FE3-207A-4976-AD23-98AF36396E02}" presName="bgChev" presStyleLbl="node1" presStyleIdx="2" presStyleCnt="4"/>
      <dgm:spPr>
        <a:solidFill>
          <a:srgbClr val="DF13B8"/>
        </a:solidFill>
      </dgm:spPr>
    </dgm:pt>
    <dgm:pt modelId="{D53DC320-08C4-4457-A4B6-84FB3129CDBC}" type="pres">
      <dgm:prSet presAssocID="{9CE37FE3-207A-4976-AD23-98AF36396E02}" presName="txNode" presStyleLbl="fgAcc1" presStyleIdx="2" presStyleCnt="4">
        <dgm:presLayoutVars>
          <dgm:bulletEnabled val="1"/>
        </dgm:presLayoutVars>
      </dgm:prSet>
      <dgm:spPr/>
    </dgm:pt>
    <dgm:pt modelId="{BC9C8344-8F7E-4AC8-982B-3067C596E7EB}" type="pres">
      <dgm:prSet presAssocID="{FADD8055-0153-4BAB-B492-2FCF33CCBE6B}" presName="compositeSpace" presStyleCnt="0"/>
      <dgm:spPr/>
    </dgm:pt>
    <dgm:pt modelId="{7316602F-EC07-4150-81E3-9CAAE5FA1E99}" type="pres">
      <dgm:prSet presAssocID="{BDBBD030-EA54-426A-BE42-EAA0441C9376}" presName="composite" presStyleCnt="0"/>
      <dgm:spPr/>
    </dgm:pt>
    <dgm:pt modelId="{A0821EB8-3CF2-405C-880A-8F24F86C677F}" type="pres">
      <dgm:prSet presAssocID="{BDBBD030-EA54-426A-BE42-EAA0441C9376}" presName="bgChev" presStyleLbl="node1" presStyleIdx="3" presStyleCnt="4"/>
      <dgm:spPr>
        <a:solidFill>
          <a:srgbClr val="CC0000"/>
        </a:solidFill>
      </dgm:spPr>
    </dgm:pt>
    <dgm:pt modelId="{1963369F-A55D-4B3E-9F0D-E690B15959B6}" type="pres">
      <dgm:prSet presAssocID="{BDBBD030-EA54-426A-BE42-EAA0441C9376}" presName="txNode" presStyleLbl="fgAcc1" presStyleIdx="3" presStyleCnt="4">
        <dgm:presLayoutVars>
          <dgm:bulletEnabled val="1"/>
        </dgm:presLayoutVars>
      </dgm:prSet>
      <dgm:spPr/>
    </dgm:pt>
  </dgm:ptLst>
  <dgm:cxnLst>
    <dgm:cxn modelId="{A05D3D66-0D2F-4EA2-B450-D0F059274F2A}" srcId="{20EB9105-5A33-44FC-906A-C44306B79E88}" destId="{BDBBD030-EA54-426A-BE42-EAA0441C9376}" srcOrd="3" destOrd="0" parTransId="{CB0C721B-02A2-4274-889E-582DA32FAB44}" sibTransId="{1E421C73-3C9E-4CB2-970E-F6F619F024DF}"/>
    <dgm:cxn modelId="{1584A449-EEFB-4382-A1EF-1C01F15647E6}" type="presOf" srcId="{9CE37FE3-207A-4976-AD23-98AF36396E02}" destId="{D53DC320-08C4-4457-A4B6-84FB3129CDBC}" srcOrd="0" destOrd="0" presId="urn:microsoft.com/office/officeart/2005/8/layout/chevronAccent+Icon"/>
    <dgm:cxn modelId="{45A28259-D491-4F45-BF5E-178640E9E76A}" srcId="{20EB9105-5A33-44FC-906A-C44306B79E88}" destId="{9CE37FE3-207A-4976-AD23-98AF36396E02}" srcOrd="2" destOrd="0" parTransId="{9168708A-54C6-446A-91BB-F52A4859BA16}" sibTransId="{FADD8055-0153-4BAB-B492-2FCF33CCBE6B}"/>
    <dgm:cxn modelId="{29D4E3AA-B69A-47D6-95AA-DB42EB97F68B}" srcId="{20EB9105-5A33-44FC-906A-C44306B79E88}" destId="{3D7778C8-9BCF-4A9C-9FCB-1B4A990F3084}" srcOrd="1" destOrd="0" parTransId="{726441F2-9A3B-4868-8F0E-4D5A5C0C3B19}" sibTransId="{285A06CA-6F64-42A6-BEC6-62CC96E99546}"/>
    <dgm:cxn modelId="{0362C3B4-C331-4A2B-82E1-2A0F79269843}" type="presOf" srcId="{5CC38057-05B1-44CE-9373-631325B28E00}" destId="{1B1E60E8-9710-4BA2-B9BE-044A8FFA78F3}" srcOrd="0" destOrd="0" presId="urn:microsoft.com/office/officeart/2005/8/layout/chevronAccent+Icon"/>
    <dgm:cxn modelId="{5B2211BF-5D7A-4132-8B07-DF04101A5985}" type="presOf" srcId="{3D7778C8-9BCF-4A9C-9FCB-1B4A990F3084}" destId="{E4F6FF25-0CA1-4D50-B43D-E85C9C28CA51}" srcOrd="0" destOrd="0" presId="urn:microsoft.com/office/officeart/2005/8/layout/chevronAccent+Icon"/>
    <dgm:cxn modelId="{288615C5-F07E-4C79-BEB5-00E66C3C4E96}" srcId="{20EB9105-5A33-44FC-906A-C44306B79E88}" destId="{5CC38057-05B1-44CE-9373-631325B28E00}" srcOrd="0" destOrd="0" parTransId="{350E0AA2-DFF9-43CE-A3B2-5A155623A104}" sibTransId="{13A75010-3108-457D-B05B-B631F80F7303}"/>
    <dgm:cxn modelId="{DAEEACD9-D916-4F9F-86D0-748DE653FFB5}" type="presOf" srcId="{BDBBD030-EA54-426A-BE42-EAA0441C9376}" destId="{1963369F-A55D-4B3E-9F0D-E690B15959B6}" srcOrd="0" destOrd="0" presId="urn:microsoft.com/office/officeart/2005/8/layout/chevronAccent+Icon"/>
    <dgm:cxn modelId="{E19340FD-2AD8-4831-867B-B4A75B17B215}" type="presOf" srcId="{20EB9105-5A33-44FC-906A-C44306B79E88}" destId="{093A680F-54A3-4E51-8C5E-FF26229C354B}" srcOrd="0" destOrd="0" presId="urn:microsoft.com/office/officeart/2005/8/layout/chevronAccent+Icon"/>
    <dgm:cxn modelId="{0CBEE2D2-97A1-41B8-A737-8D5FEEA01C6C}" type="presParOf" srcId="{093A680F-54A3-4E51-8C5E-FF26229C354B}" destId="{140AA6AA-E1DE-475C-BB8B-AB431515D7C0}" srcOrd="0" destOrd="0" presId="urn:microsoft.com/office/officeart/2005/8/layout/chevronAccent+Icon"/>
    <dgm:cxn modelId="{FD1C9F17-B2F7-441D-AFB9-09BD3584FEF6}" type="presParOf" srcId="{140AA6AA-E1DE-475C-BB8B-AB431515D7C0}" destId="{0504951E-E345-405F-8FC2-E29A6A5F6D12}" srcOrd="0" destOrd="0" presId="urn:microsoft.com/office/officeart/2005/8/layout/chevronAccent+Icon"/>
    <dgm:cxn modelId="{44D44226-930C-432A-8839-E822B0967822}" type="presParOf" srcId="{140AA6AA-E1DE-475C-BB8B-AB431515D7C0}" destId="{1B1E60E8-9710-4BA2-B9BE-044A8FFA78F3}" srcOrd="1" destOrd="0" presId="urn:microsoft.com/office/officeart/2005/8/layout/chevronAccent+Icon"/>
    <dgm:cxn modelId="{7587BE83-6A9D-4B20-B12A-1BAF73B46635}" type="presParOf" srcId="{093A680F-54A3-4E51-8C5E-FF26229C354B}" destId="{060C30AF-184B-4974-9A46-B22B2635C7F7}" srcOrd="1" destOrd="0" presId="urn:microsoft.com/office/officeart/2005/8/layout/chevronAccent+Icon"/>
    <dgm:cxn modelId="{F823B4ED-8437-4671-B410-6A664D34A13D}" type="presParOf" srcId="{093A680F-54A3-4E51-8C5E-FF26229C354B}" destId="{42236EA5-77F2-4494-B43E-856D80153922}" srcOrd="2" destOrd="0" presId="urn:microsoft.com/office/officeart/2005/8/layout/chevronAccent+Icon"/>
    <dgm:cxn modelId="{C52D9E72-292E-4023-931A-6F3A9C22F0C1}" type="presParOf" srcId="{42236EA5-77F2-4494-B43E-856D80153922}" destId="{7713B097-DFC3-407B-B0F6-BCF5D8A86D98}" srcOrd="0" destOrd="0" presId="urn:microsoft.com/office/officeart/2005/8/layout/chevronAccent+Icon"/>
    <dgm:cxn modelId="{1E534E0E-0FE3-4F7E-9CA4-9D3A90E6651B}" type="presParOf" srcId="{42236EA5-77F2-4494-B43E-856D80153922}" destId="{E4F6FF25-0CA1-4D50-B43D-E85C9C28CA51}" srcOrd="1" destOrd="0" presId="urn:microsoft.com/office/officeart/2005/8/layout/chevronAccent+Icon"/>
    <dgm:cxn modelId="{440F392F-2DC8-483D-95A3-AEA59A106808}" type="presParOf" srcId="{093A680F-54A3-4E51-8C5E-FF26229C354B}" destId="{1A41DAEB-1526-409B-AF2C-6D03C7C3BDA3}" srcOrd="3" destOrd="0" presId="urn:microsoft.com/office/officeart/2005/8/layout/chevronAccent+Icon"/>
    <dgm:cxn modelId="{B2F8A602-AD4E-47FB-BCD1-DD6156F36F1D}" type="presParOf" srcId="{093A680F-54A3-4E51-8C5E-FF26229C354B}" destId="{8C89C5BE-19B1-4D90-A672-75F12893B47C}" srcOrd="4" destOrd="0" presId="urn:microsoft.com/office/officeart/2005/8/layout/chevronAccent+Icon"/>
    <dgm:cxn modelId="{76765BD9-01BE-4E51-85EB-CD1D8ABF17D6}" type="presParOf" srcId="{8C89C5BE-19B1-4D90-A672-75F12893B47C}" destId="{19DB0CB8-9A87-4E68-9536-2B59A21C2317}" srcOrd="0" destOrd="0" presId="urn:microsoft.com/office/officeart/2005/8/layout/chevronAccent+Icon"/>
    <dgm:cxn modelId="{603955B8-5E6E-4C2A-9EE5-7E48F1BAD40B}" type="presParOf" srcId="{8C89C5BE-19B1-4D90-A672-75F12893B47C}" destId="{D53DC320-08C4-4457-A4B6-84FB3129CDBC}" srcOrd="1" destOrd="0" presId="urn:microsoft.com/office/officeart/2005/8/layout/chevronAccent+Icon"/>
    <dgm:cxn modelId="{35F0D124-1803-455C-95CF-5C97C9A2A5F8}" type="presParOf" srcId="{093A680F-54A3-4E51-8C5E-FF26229C354B}" destId="{BC9C8344-8F7E-4AC8-982B-3067C596E7EB}" srcOrd="5" destOrd="0" presId="urn:microsoft.com/office/officeart/2005/8/layout/chevronAccent+Icon"/>
    <dgm:cxn modelId="{5E7DF11D-0147-48C4-B13A-53335388F5F9}" type="presParOf" srcId="{093A680F-54A3-4E51-8C5E-FF26229C354B}" destId="{7316602F-EC07-4150-81E3-9CAAE5FA1E99}" srcOrd="6" destOrd="0" presId="urn:microsoft.com/office/officeart/2005/8/layout/chevronAccent+Icon"/>
    <dgm:cxn modelId="{C3CD57D7-B494-4543-A437-49E232FAFA82}" type="presParOf" srcId="{7316602F-EC07-4150-81E3-9CAAE5FA1E99}" destId="{A0821EB8-3CF2-405C-880A-8F24F86C677F}" srcOrd="0" destOrd="0" presId="urn:microsoft.com/office/officeart/2005/8/layout/chevronAccent+Icon"/>
    <dgm:cxn modelId="{8D4D4C23-0EDE-4CCB-A892-02E64DC11192}" type="presParOf" srcId="{7316602F-EC07-4150-81E3-9CAAE5FA1E99}" destId="{1963369F-A55D-4B3E-9F0D-E690B15959B6}"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951E-E345-405F-8FC2-E29A6A5F6D12}">
      <dsp:nvSpPr>
        <dsp:cNvPr id="0" name=""/>
        <dsp:cNvSpPr/>
      </dsp:nvSpPr>
      <dsp:spPr>
        <a:xfrm>
          <a:off x="2946" y="363041"/>
          <a:ext cx="1262575" cy="487353"/>
        </a:xfrm>
        <a:prstGeom prst="chevron">
          <a:avLst>
            <a:gd name="adj" fmla="val 40000"/>
          </a:avLst>
        </a:prstGeom>
        <a:solidFill>
          <a:srgbClr val="99C7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E60E8-9710-4BA2-B9BE-044A8FFA78F3}">
      <dsp:nvSpPr>
        <dsp:cNvPr id="0" name=""/>
        <dsp:cNvSpPr/>
      </dsp:nvSpPr>
      <dsp:spPr>
        <a:xfrm>
          <a:off x="339632" y="484879"/>
          <a:ext cx="1066174" cy="487353"/>
        </a:xfrm>
        <a:prstGeom prst="roundRect">
          <a:avLst>
            <a:gd name="adj" fmla="val 10000"/>
          </a:avLst>
        </a:prstGeom>
        <a:solidFill>
          <a:schemeClr val="lt1">
            <a:alpha val="90000"/>
            <a:hueOff val="0"/>
            <a:satOff val="0"/>
            <a:lumOff val="0"/>
            <a:alphaOff val="0"/>
          </a:schemeClr>
        </a:solidFill>
        <a:ln w="12700" cap="flat" cmpd="sng" algn="ctr">
          <a:solidFill>
            <a:srgbClr val="99C7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mbria" panose="02040503050406030204" pitchFamily="18" charset="0"/>
              <a:cs typeface="Calibri" panose="020F0502020204030204" pitchFamily="34" charset="0"/>
            </a:rPr>
            <a:t>2014</a:t>
          </a:r>
        </a:p>
      </dsp:txBody>
      <dsp:txXfrm>
        <a:off x="353906" y="499153"/>
        <a:ext cx="1037626" cy="458805"/>
      </dsp:txXfrm>
    </dsp:sp>
    <dsp:sp modelId="{7713B097-DFC3-407B-B0F6-BCF5D8A86D98}">
      <dsp:nvSpPr>
        <dsp:cNvPr id="0" name=""/>
        <dsp:cNvSpPr/>
      </dsp:nvSpPr>
      <dsp:spPr>
        <a:xfrm>
          <a:off x="1445087" y="363041"/>
          <a:ext cx="1262575" cy="487353"/>
        </a:xfrm>
        <a:prstGeom prst="chevron">
          <a:avLst>
            <a:gd name="adj" fmla="val 40000"/>
          </a:avLst>
        </a:prstGeom>
        <a:solidFill>
          <a:srgbClr val="229A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6FF25-0CA1-4D50-B43D-E85C9C28CA51}">
      <dsp:nvSpPr>
        <dsp:cNvPr id="0" name=""/>
        <dsp:cNvSpPr/>
      </dsp:nvSpPr>
      <dsp:spPr>
        <a:xfrm>
          <a:off x="1705585" y="484879"/>
          <a:ext cx="1066174" cy="487353"/>
        </a:xfrm>
        <a:prstGeom prst="roundRect">
          <a:avLst>
            <a:gd name="adj" fmla="val 10000"/>
          </a:avLst>
        </a:prstGeom>
        <a:solidFill>
          <a:schemeClr val="lt1">
            <a:alpha val="90000"/>
            <a:hueOff val="0"/>
            <a:satOff val="0"/>
            <a:lumOff val="0"/>
            <a:alphaOff val="0"/>
          </a:schemeClr>
        </a:solidFill>
        <a:ln w="12700" cap="flat" cmpd="sng" algn="ctr">
          <a:solidFill>
            <a:srgbClr val="229AC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2015</a:t>
          </a:r>
        </a:p>
      </dsp:txBody>
      <dsp:txXfrm>
        <a:off x="1719859" y="499153"/>
        <a:ext cx="1037626" cy="458805"/>
      </dsp:txXfrm>
    </dsp:sp>
    <dsp:sp modelId="{19DB0CB8-9A87-4E68-9536-2B59A21C2317}">
      <dsp:nvSpPr>
        <dsp:cNvPr id="0" name=""/>
        <dsp:cNvSpPr/>
      </dsp:nvSpPr>
      <dsp:spPr>
        <a:xfrm>
          <a:off x="2887228" y="363041"/>
          <a:ext cx="1262575" cy="487353"/>
        </a:xfrm>
        <a:prstGeom prst="chevron">
          <a:avLst>
            <a:gd name="adj" fmla="val 40000"/>
          </a:avLst>
        </a:prstGeom>
        <a:solidFill>
          <a:srgbClr val="DF13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DC320-08C4-4457-A4B6-84FB3129CDBC}">
      <dsp:nvSpPr>
        <dsp:cNvPr id="0" name=""/>
        <dsp:cNvSpPr/>
      </dsp:nvSpPr>
      <dsp:spPr>
        <a:xfrm>
          <a:off x="3135550" y="447465"/>
          <a:ext cx="1066174" cy="487353"/>
        </a:xfrm>
        <a:prstGeom prst="roundRect">
          <a:avLst>
            <a:gd name="adj" fmla="val 10000"/>
          </a:avLst>
        </a:prstGeom>
        <a:solidFill>
          <a:schemeClr val="lt1">
            <a:alpha val="90000"/>
            <a:hueOff val="0"/>
            <a:satOff val="0"/>
            <a:lumOff val="0"/>
            <a:alphaOff val="0"/>
          </a:schemeClr>
        </a:solidFill>
        <a:ln w="12700" cap="flat" cmpd="sng" algn="ctr">
          <a:solidFill>
            <a:srgbClr val="DF13B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2016</a:t>
          </a:r>
        </a:p>
      </dsp:txBody>
      <dsp:txXfrm>
        <a:off x="3149824" y="461739"/>
        <a:ext cx="1037626" cy="458805"/>
      </dsp:txXfrm>
    </dsp:sp>
    <dsp:sp modelId="{A0821EB8-3CF2-405C-880A-8F24F86C677F}">
      <dsp:nvSpPr>
        <dsp:cNvPr id="0" name=""/>
        <dsp:cNvSpPr/>
      </dsp:nvSpPr>
      <dsp:spPr>
        <a:xfrm>
          <a:off x="4329369" y="363041"/>
          <a:ext cx="1262575" cy="487353"/>
        </a:xfrm>
        <a:prstGeom prst="chevron">
          <a:avLst>
            <a:gd name="adj" fmla="val 40000"/>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3369F-A55D-4B3E-9F0D-E690B15959B6}">
      <dsp:nvSpPr>
        <dsp:cNvPr id="0" name=""/>
        <dsp:cNvSpPr/>
      </dsp:nvSpPr>
      <dsp:spPr>
        <a:xfrm>
          <a:off x="4666056" y="484879"/>
          <a:ext cx="1066174" cy="487353"/>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2017</a:t>
          </a:r>
        </a:p>
      </dsp:txBody>
      <dsp:txXfrm>
        <a:off x="4680330" y="499153"/>
        <a:ext cx="1037626" cy="458805"/>
      </dsp:txXfrm>
    </dsp:sp>
    <dsp:sp modelId="{AF714464-4743-4002-9800-049213BA5B77}">
      <dsp:nvSpPr>
        <dsp:cNvPr id="0" name=""/>
        <dsp:cNvSpPr/>
      </dsp:nvSpPr>
      <dsp:spPr>
        <a:xfrm>
          <a:off x="5771511" y="363041"/>
          <a:ext cx="1262575" cy="487353"/>
        </a:xfrm>
        <a:prstGeom prst="chevron">
          <a:avLst>
            <a:gd name="adj" fmla="val 40000"/>
          </a:avLst>
        </a:prstGeom>
        <a:solidFill>
          <a:srgbClr val="E6A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0BDCB-CFC4-47C7-9B2F-22CBFE10FD5C}">
      <dsp:nvSpPr>
        <dsp:cNvPr id="0" name=""/>
        <dsp:cNvSpPr/>
      </dsp:nvSpPr>
      <dsp:spPr>
        <a:xfrm>
          <a:off x="6108197" y="484879"/>
          <a:ext cx="1066174" cy="487353"/>
        </a:xfrm>
        <a:prstGeom prst="roundRect">
          <a:avLst>
            <a:gd name="adj" fmla="val 10000"/>
          </a:avLst>
        </a:prstGeom>
        <a:solidFill>
          <a:schemeClr val="lt1">
            <a:alpha val="90000"/>
            <a:hueOff val="0"/>
            <a:satOff val="0"/>
            <a:lumOff val="0"/>
            <a:alphaOff val="0"/>
          </a:schemeClr>
        </a:solidFill>
        <a:ln w="12700" cap="flat" cmpd="sng" algn="ctr">
          <a:solidFill>
            <a:srgbClr val="E6A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2018</a:t>
          </a:r>
        </a:p>
      </dsp:txBody>
      <dsp:txXfrm>
        <a:off x="6122471" y="499153"/>
        <a:ext cx="1037626" cy="458805"/>
      </dsp:txXfrm>
    </dsp:sp>
    <dsp:sp modelId="{396A5D16-D4AB-49C6-99CF-C7D11CF4AF81}">
      <dsp:nvSpPr>
        <dsp:cNvPr id="0" name=""/>
        <dsp:cNvSpPr/>
      </dsp:nvSpPr>
      <dsp:spPr>
        <a:xfrm>
          <a:off x="7213652" y="363041"/>
          <a:ext cx="1262575" cy="487353"/>
        </a:xfrm>
        <a:prstGeom prst="chevron">
          <a:avLst>
            <a:gd name="adj" fmla="val 40000"/>
          </a:avLst>
        </a:prstGeom>
        <a:solidFill>
          <a:srgbClr val="99C7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28FF6-C720-4AF0-B092-CEC3043FAC20}">
      <dsp:nvSpPr>
        <dsp:cNvPr id="0" name=""/>
        <dsp:cNvSpPr/>
      </dsp:nvSpPr>
      <dsp:spPr>
        <a:xfrm>
          <a:off x="7550338" y="484879"/>
          <a:ext cx="1066174" cy="487353"/>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2019</a:t>
          </a:r>
        </a:p>
      </dsp:txBody>
      <dsp:txXfrm>
        <a:off x="7564612" y="499153"/>
        <a:ext cx="1037626" cy="458805"/>
      </dsp:txXfrm>
    </dsp:sp>
    <dsp:sp modelId="{B84A22D7-00F7-423A-94EB-C8C01E2261D8}">
      <dsp:nvSpPr>
        <dsp:cNvPr id="0" name=""/>
        <dsp:cNvSpPr/>
      </dsp:nvSpPr>
      <dsp:spPr>
        <a:xfrm>
          <a:off x="8655793" y="363041"/>
          <a:ext cx="1262575" cy="487353"/>
        </a:xfrm>
        <a:prstGeom prst="chevron">
          <a:avLst>
            <a:gd name="adj" fmla="val 40000"/>
          </a:avLst>
        </a:prstGeom>
        <a:solidFill>
          <a:srgbClr val="229AC4"/>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5759CC3D-2460-4054-BDE6-7B66211AED4F}">
      <dsp:nvSpPr>
        <dsp:cNvPr id="0" name=""/>
        <dsp:cNvSpPr/>
      </dsp:nvSpPr>
      <dsp:spPr>
        <a:xfrm>
          <a:off x="8992480" y="484879"/>
          <a:ext cx="1066174" cy="48735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2020</a:t>
          </a:r>
        </a:p>
      </dsp:txBody>
      <dsp:txXfrm>
        <a:off x="9006754" y="499153"/>
        <a:ext cx="1037626" cy="458805"/>
      </dsp:txXfrm>
    </dsp:sp>
    <dsp:sp modelId="{0CE3883B-714C-4121-B85E-69B8DBE396D6}">
      <dsp:nvSpPr>
        <dsp:cNvPr id="0" name=""/>
        <dsp:cNvSpPr/>
      </dsp:nvSpPr>
      <dsp:spPr>
        <a:xfrm>
          <a:off x="10097934" y="363041"/>
          <a:ext cx="1262575" cy="487353"/>
        </a:xfrm>
        <a:prstGeom prst="chevron">
          <a:avLst>
            <a:gd name="adj" fmla="val 4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FFA5-D04A-42AB-B69B-5F2B28674E72}">
      <dsp:nvSpPr>
        <dsp:cNvPr id="0" name=""/>
        <dsp:cNvSpPr/>
      </dsp:nvSpPr>
      <dsp:spPr>
        <a:xfrm>
          <a:off x="10434621" y="484879"/>
          <a:ext cx="1066174" cy="487353"/>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2021</a:t>
          </a:r>
        </a:p>
      </dsp:txBody>
      <dsp:txXfrm>
        <a:off x="10448895" y="499153"/>
        <a:ext cx="1037626" cy="458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951E-E345-405F-8FC2-E29A6A5F6D12}">
      <dsp:nvSpPr>
        <dsp:cNvPr id="0" name=""/>
        <dsp:cNvSpPr/>
      </dsp:nvSpPr>
      <dsp:spPr>
        <a:xfrm>
          <a:off x="3950" y="52155"/>
          <a:ext cx="1859369" cy="717716"/>
        </a:xfrm>
        <a:prstGeom prst="chevron">
          <a:avLst>
            <a:gd name="adj" fmla="val 40000"/>
          </a:avLst>
        </a:prstGeom>
        <a:solidFill>
          <a:srgbClr val="99C7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E60E8-9710-4BA2-B9BE-044A8FFA78F3}">
      <dsp:nvSpPr>
        <dsp:cNvPr id="0" name=""/>
        <dsp:cNvSpPr/>
      </dsp:nvSpPr>
      <dsp:spPr>
        <a:xfrm>
          <a:off x="499782" y="231584"/>
          <a:ext cx="1570134" cy="717716"/>
        </a:xfrm>
        <a:prstGeom prst="roundRect">
          <a:avLst>
            <a:gd name="adj" fmla="val 10000"/>
          </a:avLst>
        </a:prstGeom>
        <a:solidFill>
          <a:schemeClr val="lt1">
            <a:alpha val="90000"/>
            <a:hueOff val="0"/>
            <a:satOff val="0"/>
            <a:lumOff val="0"/>
            <a:alphaOff val="0"/>
          </a:schemeClr>
        </a:solidFill>
        <a:ln w="12700" cap="flat" cmpd="sng" algn="ctr">
          <a:solidFill>
            <a:srgbClr val="99C73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2013-14</a:t>
          </a:r>
        </a:p>
      </dsp:txBody>
      <dsp:txXfrm>
        <a:off x="520803" y="252605"/>
        <a:ext cx="1528092" cy="675674"/>
      </dsp:txXfrm>
    </dsp:sp>
    <dsp:sp modelId="{7713B097-DFC3-407B-B0F6-BCF5D8A86D98}">
      <dsp:nvSpPr>
        <dsp:cNvPr id="0" name=""/>
        <dsp:cNvSpPr/>
      </dsp:nvSpPr>
      <dsp:spPr>
        <a:xfrm>
          <a:off x="2127763" y="52155"/>
          <a:ext cx="1859369" cy="717716"/>
        </a:xfrm>
        <a:prstGeom prst="chevron">
          <a:avLst>
            <a:gd name="adj" fmla="val 40000"/>
          </a:avLst>
        </a:prstGeom>
        <a:solidFill>
          <a:srgbClr val="229A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6FF25-0CA1-4D50-B43D-E85C9C28CA51}">
      <dsp:nvSpPr>
        <dsp:cNvPr id="0" name=""/>
        <dsp:cNvSpPr/>
      </dsp:nvSpPr>
      <dsp:spPr>
        <a:xfrm>
          <a:off x="2623595" y="231584"/>
          <a:ext cx="1570134" cy="717716"/>
        </a:xfrm>
        <a:prstGeom prst="roundRect">
          <a:avLst>
            <a:gd name="adj" fmla="val 10000"/>
          </a:avLst>
        </a:prstGeom>
        <a:solidFill>
          <a:schemeClr val="lt1">
            <a:alpha val="90000"/>
            <a:hueOff val="0"/>
            <a:satOff val="0"/>
            <a:lumOff val="0"/>
            <a:alphaOff val="0"/>
          </a:schemeClr>
        </a:solidFill>
        <a:ln w="12700" cap="flat" cmpd="sng" algn="ctr">
          <a:solidFill>
            <a:srgbClr val="229AC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2016</a:t>
          </a:r>
        </a:p>
      </dsp:txBody>
      <dsp:txXfrm>
        <a:off x="2644616" y="252605"/>
        <a:ext cx="1528092" cy="675674"/>
      </dsp:txXfrm>
    </dsp:sp>
    <dsp:sp modelId="{19DB0CB8-9A87-4E68-9536-2B59A21C2317}">
      <dsp:nvSpPr>
        <dsp:cNvPr id="0" name=""/>
        <dsp:cNvSpPr/>
      </dsp:nvSpPr>
      <dsp:spPr>
        <a:xfrm>
          <a:off x="4251576" y="52155"/>
          <a:ext cx="1859369" cy="717716"/>
        </a:xfrm>
        <a:prstGeom prst="chevron">
          <a:avLst>
            <a:gd name="adj" fmla="val 40000"/>
          </a:avLst>
        </a:prstGeom>
        <a:solidFill>
          <a:srgbClr val="DF13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DC320-08C4-4457-A4B6-84FB3129CDBC}">
      <dsp:nvSpPr>
        <dsp:cNvPr id="0" name=""/>
        <dsp:cNvSpPr/>
      </dsp:nvSpPr>
      <dsp:spPr>
        <a:xfrm>
          <a:off x="4747408" y="231584"/>
          <a:ext cx="1570134" cy="717716"/>
        </a:xfrm>
        <a:prstGeom prst="roundRect">
          <a:avLst>
            <a:gd name="adj" fmla="val 10000"/>
          </a:avLst>
        </a:prstGeom>
        <a:solidFill>
          <a:schemeClr val="lt1">
            <a:alpha val="90000"/>
            <a:hueOff val="0"/>
            <a:satOff val="0"/>
            <a:lumOff val="0"/>
            <a:alphaOff val="0"/>
          </a:schemeClr>
        </a:solidFill>
        <a:ln w="12700" cap="flat" cmpd="sng" algn="ctr">
          <a:solidFill>
            <a:srgbClr val="DF13B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2017-18</a:t>
          </a:r>
        </a:p>
      </dsp:txBody>
      <dsp:txXfrm>
        <a:off x="4768429" y="252605"/>
        <a:ext cx="1528092" cy="675674"/>
      </dsp:txXfrm>
    </dsp:sp>
    <dsp:sp modelId="{A0821EB8-3CF2-405C-880A-8F24F86C677F}">
      <dsp:nvSpPr>
        <dsp:cNvPr id="0" name=""/>
        <dsp:cNvSpPr/>
      </dsp:nvSpPr>
      <dsp:spPr>
        <a:xfrm>
          <a:off x="6375389" y="52155"/>
          <a:ext cx="1859369" cy="717716"/>
        </a:xfrm>
        <a:prstGeom prst="chevron">
          <a:avLst>
            <a:gd name="adj" fmla="val 40000"/>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3369F-A55D-4B3E-9F0D-E690B15959B6}">
      <dsp:nvSpPr>
        <dsp:cNvPr id="0" name=""/>
        <dsp:cNvSpPr/>
      </dsp:nvSpPr>
      <dsp:spPr>
        <a:xfrm>
          <a:off x="6871221" y="231584"/>
          <a:ext cx="1570134" cy="717716"/>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2017-19</a:t>
          </a:r>
        </a:p>
      </dsp:txBody>
      <dsp:txXfrm>
        <a:off x="6892242" y="252605"/>
        <a:ext cx="1528092" cy="6756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935C3-EFA3-4C0D-9074-AF7B838D63CA}" type="datetimeFigureOut">
              <a:rPr lang="en-GB" smtClean="0"/>
              <a:t>01/11/2021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D4BE5-565F-4B63-B4A8-1C4B141C718C}" type="slidenum">
              <a:rPr lang="en-GB" smtClean="0"/>
              <a:t>‹#›</a:t>
            </a:fld>
            <a:endParaRPr lang="en-GB"/>
          </a:p>
        </p:txBody>
      </p:sp>
    </p:spTree>
    <p:extLst>
      <p:ext uri="{BB962C8B-B14F-4D97-AF65-F5344CB8AC3E}">
        <p14:creationId xmlns:p14="http://schemas.microsoft.com/office/powerpoint/2010/main" val="121780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b="1" u="sng" dirty="0">
                <a:solidFill>
                  <a:srgbClr val="000000"/>
                </a:solidFill>
              </a:rPr>
              <a:t>Human rights are Universal</a:t>
            </a:r>
            <a:r>
              <a:rPr lang="en-GB" sz="1200" b="1" dirty="0">
                <a:solidFill>
                  <a:srgbClr val="000000"/>
                </a:solidFill>
              </a:rPr>
              <a:t>: </a:t>
            </a:r>
          </a:p>
          <a:p>
            <a:pPr eaLnBrk="1" hangingPunct="1"/>
            <a:r>
              <a:rPr lang="en-GB" sz="1200" b="0" dirty="0">
                <a:solidFill>
                  <a:srgbClr val="000000"/>
                </a:solidFill>
              </a:rPr>
              <a:t>The UNCRC applies</a:t>
            </a:r>
            <a:r>
              <a:rPr lang="en-GB" sz="1200" b="0" baseline="0" dirty="0">
                <a:solidFill>
                  <a:srgbClr val="000000"/>
                </a:solidFill>
              </a:rPr>
              <a:t> to ALL children, regardless of race, religion, abilities or family circumstances</a:t>
            </a:r>
            <a:endParaRPr lang="en-GB" sz="1200" b="0" dirty="0">
              <a:solidFill>
                <a:srgbClr val="000000"/>
              </a:solidFill>
            </a:endParaRPr>
          </a:p>
          <a:p>
            <a:pPr eaLnBrk="1" hangingPunct="1"/>
            <a:r>
              <a:rPr lang="en-GB" sz="1200" dirty="0">
                <a:solidFill>
                  <a:srgbClr val="000000"/>
                </a:solidFill>
              </a:rPr>
              <a:t>.</a:t>
            </a:r>
            <a:endParaRPr lang="en-GB" sz="1200" b="1" dirty="0">
              <a:solidFill>
                <a:srgbClr val="000000"/>
              </a:solidFill>
            </a:endParaRPr>
          </a:p>
          <a:p>
            <a:pPr eaLnBrk="1" hangingPunct="1"/>
            <a:r>
              <a:rPr lang="en-GB" sz="1200" b="1" dirty="0">
                <a:solidFill>
                  <a:srgbClr val="000000"/>
                </a:solidFill>
              </a:rPr>
              <a:t>Rights are Unconditional</a:t>
            </a:r>
          </a:p>
          <a:p>
            <a:pPr eaLnBrk="1" hangingPunct="1"/>
            <a:r>
              <a:rPr lang="en-GB" sz="1200" dirty="0">
                <a:solidFill>
                  <a:srgbClr val="000000"/>
                </a:solidFill>
              </a:rPr>
              <a:t>All children everywhere in the world are entitled to rights – they do</a:t>
            </a:r>
            <a:r>
              <a:rPr lang="en-GB" sz="1200" baseline="0" dirty="0">
                <a:solidFill>
                  <a:srgbClr val="000000"/>
                </a:solidFill>
              </a:rPr>
              <a:t> not have to be earned</a:t>
            </a:r>
            <a:endParaRPr lang="en-GB" sz="1200" b="1" dirty="0">
              <a:solidFill>
                <a:srgbClr val="000000"/>
              </a:solidFill>
            </a:endParaRPr>
          </a:p>
          <a:p>
            <a:pPr eaLnBrk="1" hangingPunct="1"/>
            <a:r>
              <a:rPr lang="en-GB" sz="1200" b="0" dirty="0">
                <a:solidFill>
                  <a:srgbClr val="000000"/>
                </a:solidFill>
              </a:rPr>
              <a:t>They</a:t>
            </a:r>
            <a:r>
              <a:rPr lang="en-GB" sz="1200" b="0" baseline="0" dirty="0">
                <a:solidFill>
                  <a:srgbClr val="000000"/>
                </a:solidFill>
              </a:rPr>
              <a:t> are not dependant on responsibilities – children have them regardless</a:t>
            </a:r>
            <a:endParaRPr lang="en-GB" sz="1200" b="0" dirty="0">
              <a:solidFill>
                <a:srgbClr val="000000"/>
              </a:solidFill>
            </a:endParaRPr>
          </a:p>
          <a:p>
            <a:pPr eaLnBrk="1" hangingPunct="1"/>
            <a:endParaRPr lang="en-GB" sz="1200" b="1" dirty="0">
              <a:solidFill>
                <a:srgbClr val="000000"/>
              </a:solidFill>
            </a:endParaRPr>
          </a:p>
          <a:p>
            <a:pPr eaLnBrk="1" hangingPunct="1"/>
            <a:r>
              <a:rPr lang="en-GB" sz="1200" b="1" u="sng" dirty="0">
                <a:solidFill>
                  <a:srgbClr val="000000"/>
                </a:solidFill>
              </a:rPr>
              <a:t>Human rights are Inalienable </a:t>
            </a:r>
          </a:p>
          <a:p>
            <a:pPr eaLnBrk="1" hangingPunct="1"/>
            <a:r>
              <a:rPr lang="en-GB" sz="1200" dirty="0">
                <a:solidFill>
                  <a:srgbClr val="000000"/>
                </a:solidFill>
              </a:rPr>
              <a:t>Thy cannot be given or taken away</a:t>
            </a:r>
          </a:p>
          <a:p>
            <a:pPr eaLnBrk="1" hangingPunct="1"/>
            <a:endParaRPr lang="en-GB" sz="1200" b="1" dirty="0">
              <a:solidFill>
                <a:srgbClr val="000000"/>
              </a:solidFill>
            </a:endParaRPr>
          </a:p>
          <a:p>
            <a:pPr eaLnBrk="1" hangingPunct="1"/>
            <a:r>
              <a:rPr lang="en-GB" sz="1200" b="1" dirty="0">
                <a:solidFill>
                  <a:srgbClr val="000000"/>
                </a:solidFill>
              </a:rPr>
              <a:t>Inherent</a:t>
            </a:r>
          </a:p>
          <a:p>
            <a:pPr eaLnBrk="1" hangingPunct="1"/>
            <a:r>
              <a:rPr lang="en-GB" sz="1200" b="0" dirty="0">
                <a:solidFill>
                  <a:srgbClr val="000000"/>
                </a:solidFill>
              </a:rPr>
              <a:t>They are permanent</a:t>
            </a:r>
            <a:r>
              <a:rPr lang="en-GB" sz="1200" b="0" baseline="0" dirty="0">
                <a:solidFill>
                  <a:srgbClr val="000000"/>
                </a:solidFill>
              </a:rPr>
              <a:t> and cannot be separated from the individual</a:t>
            </a:r>
            <a:endParaRPr lang="en-GB" sz="1200" b="0" dirty="0"/>
          </a:p>
          <a:p>
            <a:pPr eaLnBrk="1" hangingPunct="1"/>
            <a:endParaRPr lang="en-GB" sz="1200" dirty="0">
              <a:solidFill>
                <a:srgbClr val="000000"/>
              </a:solidFill>
            </a:endParaRPr>
          </a:p>
          <a:p>
            <a:pPr eaLnBrk="1" hangingPunct="1"/>
            <a:r>
              <a:rPr lang="en-GB" sz="1200" b="1" u="sng" dirty="0">
                <a:solidFill>
                  <a:srgbClr val="000000"/>
                </a:solidFill>
              </a:rPr>
              <a:t>Human rights are Indivisible</a:t>
            </a:r>
            <a:r>
              <a:rPr lang="en-GB" sz="1200" b="1" dirty="0">
                <a:solidFill>
                  <a:srgbClr val="000000"/>
                </a:solidFill>
              </a:rPr>
              <a:t>:</a:t>
            </a:r>
          </a:p>
          <a:p>
            <a:pPr eaLnBrk="1" hangingPunct="1"/>
            <a:r>
              <a:rPr lang="en-GB" sz="1200" dirty="0">
                <a:solidFill>
                  <a:srgbClr val="000000"/>
                </a:solidFill>
              </a:rPr>
              <a:t>Rights are completely interdependent and depend on each other for their effectiveness. So for example children have the right to relax and play and they also have the right of free assembly. They need to exercise both these rights for either one to work properly</a:t>
            </a:r>
          </a:p>
          <a:p>
            <a:pPr eaLnBrk="1" hangingPunct="1"/>
            <a:endParaRPr lang="en-GB" sz="1200" dirty="0">
              <a:solidFill>
                <a:srgbClr val="000000"/>
              </a:solidFill>
            </a:endParaRPr>
          </a:p>
          <a:p>
            <a:pPr eaLnBrk="1" hangingPunct="1"/>
            <a:endParaRPr lang="en-GB" sz="1100" dirty="0"/>
          </a:p>
          <a:p>
            <a:pPr eaLnBrk="1" hangingPunct="1"/>
            <a:r>
              <a:rPr lang="en-GB" sz="1200" i="1" dirty="0"/>
              <a:t>Description taken from the Save the Children material</a:t>
            </a:r>
            <a:r>
              <a:rPr lang="en-GB" sz="1200" i="1" baseline="0" dirty="0"/>
              <a:t> produced for ‘Children’s Rights Wales’ </a:t>
            </a:r>
          </a:p>
          <a:p>
            <a:pPr eaLnBrk="1" hangingPunct="1"/>
            <a:r>
              <a:rPr lang="en-GB" sz="1200" i="1" baseline="0" dirty="0"/>
              <a:t>(http://www.childrensrightswales.org.uk/userfiles/file/Teachers_new.ppt)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399836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UNCRC defines the context in which parenting takes place. It promotes parenting that is respectful of the child’s best interests and considerate of the needs of parents.</a:t>
            </a:r>
          </a:p>
          <a:p>
            <a:r>
              <a:rPr lang="en-US" dirty="0"/>
              <a:t>It states that the child is entitled to care, security and an upbringing that is respectful of their rights and individuality. </a:t>
            </a:r>
          </a:p>
          <a:p>
            <a:r>
              <a:rPr lang="en-US" dirty="0"/>
              <a:t>The UNCRC outlines the role of the parent in guaranteeing and promoting the rights of the child and ensuring that their best interests are always taken into account. It outlines how parents should fulfil their responsibilities and is clear that the state should provide parents with the necessary level of support they need to fulfil their role. </a:t>
            </a:r>
            <a:endParaRPr lang="en-GB" dirty="0"/>
          </a:p>
        </p:txBody>
      </p:sp>
      <p:sp>
        <p:nvSpPr>
          <p:cNvPr id="4" name="Slide Number Placeholder 3"/>
          <p:cNvSpPr>
            <a:spLocks noGrp="1"/>
          </p:cNvSpPr>
          <p:nvPr>
            <p:ph type="sldNum" sz="quarter" idx="5"/>
          </p:nvPr>
        </p:nvSpPr>
        <p:spPr/>
        <p:txBody>
          <a:bodyPr/>
          <a:lstStyle/>
          <a:p>
            <a:fld id="{EBDD4BE5-565F-4B63-B4A8-1C4B141C718C}" type="slidenum">
              <a:rPr lang="en-GB" smtClean="0"/>
              <a:t>6</a:t>
            </a:fld>
            <a:endParaRPr lang="en-GB"/>
          </a:p>
        </p:txBody>
      </p:sp>
    </p:spTree>
    <p:extLst>
      <p:ext uri="{BB962C8B-B14F-4D97-AF65-F5344CB8AC3E}">
        <p14:creationId xmlns:p14="http://schemas.microsoft.com/office/powerpoint/2010/main" val="366383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D4BE5-565F-4B63-B4A8-1C4B141C718C}" type="slidenum">
              <a:rPr lang="en-GB" smtClean="0"/>
              <a:t>7</a:t>
            </a:fld>
            <a:endParaRPr lang="en-GB"/>
          </a:p>
        </p:txBody>
      </p:sp>
    </p:spTree>
    <p:extLst>
      <p:ext uri="{BB962C8B-B14F-4D97-AF65-F5344CB8AC3E}">
        <p14:creationId xmlns:p14="http://schemas.microsoft.com/office/powerpoint/2010/main" val="288082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UK ratified UNCRC on 16 December 1991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Children’s Parliament members were 9-13 years old in 2011.  They’re now 16-20 years old in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“Rights without remedies are of symbolic importance, no more”  Professor Michael Freeman (2010)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CA7C6FE4-D087-45A2-AD31-5CF0E417B927}" type="slidenum">
              <a:rPr lang="en-US" smtClean="0"/>
              <a:t>10</a:t>
            </a:fld>
            <a:endParaRPr lang="en-US"/>
          </a:p>
        </p:txBody>
      </p:sp>
    </p:spTree>
    <p:extLst>
      <p:ext uri="{BB962C8B-B14F-4D97-AF65-F5344CB8AC3E}">
        <p14:creationId xmlns:p14="http://schemas.microsoft.com/office/powerpoint/2010/main" val="246333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D4BE5-565F-4B63-B4A8-1C4B141C718C}" type="slidenum">
              <a:rPr lang="en-GB" smtClean="0"/>
              <a:t>11</a:t>
            </a:fld>
            <a:endParaRPr lang="en-GB"/>
          </a:p>
        </p:txBody>
      </p:sp>
    </p:spTree>
    <p:extLst>
      <p:ext uri="{BB962C8B-B14F-4D97-AF65-F5344CB8AC3E}">
        <p14:creationId xmlns:p14="http://schemas.microsoft.com/office/powerpoint/2010/main" val="13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61897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46495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51203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Tree>
    <p:extLst>
      <p:ext uri="{BB962C8B-B14F-4D97-AF65-F5344CB8AC3E}">
        <p14:creationId xmlns:p14="http://schemas.microsoft.com/office/powerpoint/2010/main" val="9280232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28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Tree>
    <p:extLst>
      <p:ext uri="{BB962C8B-B14F-4D97-AF65-F5344CB8AC3E}">
        <p14:creationId xmlns:p14="http://schemas.microsoft.com/office/powerpoint/2010/main" val="35304809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06E62A-A317-4071-86B6-AAF956AD1F73}" type="datetime1">
              <a:rPr lang="en-US" smtClean="0"/>
              <a:t>11/1/2021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30A51704-CC86-48D9-A213-916562F812A7}" type="slidenum">
              <a:rPr lang="en-US" altLang="en-US"/>
              <a:pPr/>
              <a:t>‹#›</a:t>
            </a:fld>
            <a:endParaRPr lang="en-US" altLang="en-US"/>
          </a:p>
        </p:txBody>
      </p:sp>
    </p:spTree>
    <p:extLst>
      <p:ext uri="{BB962C8B-B14F-4D97-AF65-F5344CB8AC3E}">
        <p14:creationId xmlns:p14="http://schemas.microsoft.com/office/powerpoint/2010/main" val="3508719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DA5CC0-5C9F-49ED-BA8A-2EDFB41370FB}" type="datetime1">
              <a:rPr lang="en-US" smtClean="0"/>
              <a:t>11/1/2021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7CB821EC-DF36-4DC9-BB72-F3320A08AADA}" type="slidenum">
              <a:rPr lang="en-US" altLang="en-US"/>
              <a:pPr/>
              <a:t>‹#›</a:t>
            </a:fld>
            <a:endParaRPr lang="en-US" altLang="en-US"/>
          </a:p>
        </p:txBody>
      </p:sp>
    </p:spTree>
    <p:extLst>
      <p:ext uri="{BB962C8B-B14F-4D97-AF65-F5344CB8AC3E}">
        <p14:creationId xmlns:p14="http://schemas.microsoft.com/office/powerpoint/2010/main" val="234203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989606-A14F-4E6C-A050-FCBAD4FD7CBE}" type="datetime1">
              <a:rPr lang="en-US" smtClean="0"/>
              <a:t>11/1/2021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F7A0E91F-418C-45AB-9962-34621553A846}" type="slidenum">
              <a:rPr lang="en-US" altLang="en-US"/>
              <a:pPr/>
              <a:t>‹#›</a:t>
            </a:fld>
            <a:endParaRPr lang="en-US" altLang="en-US"/>
          </a:p>
        </p:txBody>
      </p:sp>
    </p:spTree>
    <p:extLst>
      <p:ext uri="{BB962C8B-B14F-4D97-AF65-F5344CB8AC3E}">
        <p14:creationId xmlns:p14="http://schemas.microsoft.com/office/powerpoint/2010/main" val="107299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A7E45F9-87FF-429E-829C-DEE1B208B97C}" type="datetime1">
              <a:rPr lang="en-US" smtClean="0"/>
              <a:t>11/1/2021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7" name="Slide Number Placeholder 5"/>
          <p:cNvSpPr>
            <a:spLocks noGrp="1"/>
          </p:cNvSpPr>
          <p:nvPr>
            <p:ph type="sldNum" sz="quarter" idx="12"/>
          </p:nvPr>
        </p:nvSpPr>
        <p:spPr/>
        <p:txBody>
          <a:bodyPr/>
          <a:lstStyle>
            <a:lvl1pPr>
              <a:defRPr/>
            </a:lvl1pPr>
          </a:lstStyle>
          <a:p>
            <a:fld id="{4ECB7F7A-2E39-47BE-B757-612C6B3A7082}" type="slidenum">
              <a:rPr lang="en-US" altLang="en-US"/>
              <a:pPr/>
              <a:t>‹#›</a:t>
            </a:fld>
            <a:endParaRPr lang="en-US" altLang="en-US"/>
          </a:p>
        </p:txBody>
      </p:sp>
    </p:spTree>
    <p:extLst>
      <p:ext uri="{BB962C8B-B14F-4D97-AF65-F5344CB8AC3E}">
        <p14:creationId xmlns:p14="http://schemas.microsoft.com/office/powerpoint/2010/main" val="346548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E5FCB4C-BD53-45FA-B5D4-6E9B8B9BCAE4}" type="datetime1">
              <a:rPr lang="en-US" smtClean="0"/>
              <a:t>11/1/2021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9" name="Slide Number Placeholder 5"/>
          <p:cNvSpPr>
            <a:spLocks noGrp="1"/>
          </p:cNvSpPr>
          <p:nvPr>
            <p:ph type="sldNum" sz="quarter" idx="12"/>
          </p:nvPr>
        </p:nvSpPr>
        <p:spPr/>
        <p:txBody>
          <a:bodyPr/>
          <a:lstStyle>
            <a:lvl1pPr>
              <a:defRPr/>
            </a:lvl1pPr>
          </a:lstStyle>
          <a:p>
            <a:fld id="{3208B751-A23C-421D-A189-BF781DA16118}" type="slidenum">
              <a:rPr lang="en-US" altLang="en-US"/>
              <a:pPr/>
              <a:t>‹#›</a:t>
            </a:fld>
            <a:endParaRPr lang="en-US" altLang="en-US"/>
          </a:p>
        </p:txBody>
      </p:sp>
    </p:spTree>
    <p:extLst>
      <p:ext uri="{BB962C8B-B14F-4D97-AF65-F5344CB8AC3E}">
        <p14:creationId xmlns:p14="http://schemas.microsoft.com/office/powerpoint/2010/main" val="19594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3110831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B7DEB2-0C65-4E0A-9B3E-180DE84D7434}" type="datetime1">
              <a:rPr lang="en-US" smtClean="0"/>
              <a:t>11/1/2021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5" name="Slide Number Placeholder 5"/>
          <p:cNvSpPr>
            <a:spLocks noGrp="1"/>
          </p:cNvSpPr>
          <p:nvPr>
            <p:ph type="sldNum" sz="quarter" idx="12"/>
          </p:nvPr>
        </p:nvSpPr>
        <p:spPr/>
        <p:txBody>
          <a:bodyPr/>
          <a:lstStyle>
            <a:lvl1pPr>
              <a:defRPr/>
            </a:lvl1pPr>
          </a:lstStyle>
          <a:p>
            <a:fld id="{FD7A624C-956D-4D6B-A49E-D6E12E918579}" type="slidenum">
              <a:rPr lang="en-US" altLang="en-US"/>
              <a:pPr/>
              <a:t>‹#›</a:t>
            </a:fld>
            <a:endParaRPr lang="en-US" altLang="en-US"/>
          </a:p>
        </p:txBody>
      </p:sp>
    </p:spTree>
    <p:extLst>
      <p:ext uri="{BB962C8B-B14F-4D97-AF65-F5344CB8AC3E}">
        <p14:creationId xmlns:p14="http://schemas.microsoft.com/office/powerpoint/2010/main" val="219445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7F52AB-53A6-41EA-A71F-89C31AF80F63}" type="datetime1">
              <a:rPr lang="en-US" smtClean="0"/>
              <a:t>11/1/2021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4" name="Slide Number Placeholder 5"/>
          <p:cNvSpPr>
            <a:spLocks noGrp="1"/>
          </p:cNvSpPr>
          <p:nvPr>
            <p:ph type="sldNum" sz="quarter" idx="12"/>
          </p:nvPr>
        </p:nvSpPr>
        <p:spPr/>
        <p:txBody>
          <a:bodyPr/>
          <a:lstStyle>
            <a:lvl1pPr>
              <a:defRPr/>
            </a:lvl1pPr>
          </a:lstStyle>
          <a:p>
            <a:fld id="{66AF9778-207D-478F-BC3E-C48947BCE0D8}" type="slidenum">
              <a:rPr lang="en-US" altLang="en-US"/>
              <a:pPr/>
              <a:t>‹#›</a:t>
            </a:fld>
            <a:endParaRPr lang="en-US" altLang="en-US"/>
          </a:p>
        </p:txBody>
      </p:sp>
    </p:spTree>
    <p:extLst>
      <p:ext uri="{BB962C8B-B14F-4D97-AF65-F5344CB8AC3E}">
        <p14:creationId xmlns:p14="http://schemas.microsoft.com/office/powerpoint/2010/main" val="112402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540096-0C3C-4995-BBB1-0858431BAD8D}" type="datetime1">
              <a:rPr lang="en-US" smtClean="0"/>
              <a:t>11/1/2021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7" name="Slide Number Placeholder 5"/>
          <p:cNvSpPr>
            <a:spLocks noGrp="1"/>
          </p:cNvSpPr>
          <p:nvPr>
            <p:ph type="sldNum" sz="quarter" idx="12"/>
          </p:nvPr>
        </p:nvSpPr>
        <p:spPr/>
        <p:txBody>
          <a:bodyPr/>
          <a:lstStyle>
            <a:lvl1pPr>
              <a:defRPr/>
            </a:lvl1pPr>
          </a:lstStyle>
          <a:p>
            <a:fld id="{62465186-74B9-4E4A-ABED-2CD22CA38949}" type="slidenum">
              <a:rPr lang="en-US" altLang="en-US"/>
              <a:pPr/>
              <a:t>‹#›</a:t>
            </a:fld>
            <a:endParaRPr lang="en-US" altLang="en-US"/>
          </a:p>
        </p:txBody>
      </p:sp>
    </p:spTree>
    <p:extLst>
      <p:ext uri="{BB962C8B-B14F-4D97-AF65-F5344CB8AC3E}">
        <p14:creationId xmlns:p14="http://schemas.microsoft.com/office/powerpoint/2010/main" val="2309997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140841-84C5-475A-9F1E-FB695457F4EA}" type="datetime1">
              <a:rPr lang="en-US" smtClean="0"/>
              <a:t>11/1/2021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7" name="Slide Number Placeholder 5"/>
          <p:cNvSpPr>
            <a:spLocks noGrp="1"/>
          </p:cNvSpPr>
          <p:nvPr>
            <p:ph type="sldNum" sz="quarter" idx="12"/>
          </p:nvPr>
        </p:nvSpPr>
        <p:spPr/>
        <p:txBody>
          <a:bodyPr/>
          <a:lstStyle>
            <a:lvl1pPr>
              <a:defRPr/>
            </a:lvl1pPr>
          </a:lstStyle>
          <a:p>
            <a:fld id="{F2BA106F-E370-4179-BE11-03E87594D3C9}" type="slidenum">
              <a:rPr lang="en-US" altLang="en-US"/>
              <a:pPr/>
              <a:t>‹#›</a:t>
            </a:fld>
            <a:endParaRPr lang="en-US" altLang="en-US"/>
          </a:p>
        </p:txBody>
      </p:sp>
    </p:spTree>
    <p:extLst>
      <p:ext uri="{BB962C8B-B14F-4D97-AF65-F5344CB8AC3E}">
        <p14:creationId xmlns:p14="http://schemas.microsoft.com/office/powerpoint/2010/main" val="319072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36FDFE-86DB-48AE-8C18-593CFBBC1703}" type="datetime1">
              <a:rPr lang="en-US" smtClean="0"/>
              <a:t>11/1/2021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E087A20C-086B-4882-B203-B237F7044A99}" type="slidenum">
              <a:rPr lang="en-US" altLang="en-US"/>
              <a:pPr/>
              <a:t>‹#›</a:t>
            </a:fld>
            <a:endParaRPr lang="en-US" altLang="en-US"/>
          </a:p>
        </p:txBody>
      </p:sp>
    </p:spTree>
    <p:extLst>
      <p:ext uri="{BB962C8B-B14F-4D97-AF65-F5344CB8AC3E}">
        <p14:creationId xmlns:p14="http://schemas.microsoft.com/office/powerpoint/2010/main" val="1207444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846541-EF6C-4FC8-94B4-C921D95E37BF}" type="datetime1">
              <a:rPr lang="en-US" smtClean="0"/>
              <a:t>11/1/2021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12"/>
          </p:nvPr>
        </p:nvSpPr>
        <p:spPr/>
        <p:txBody>
          <a:bodyPr/>
          <a:lstStyle>
            <a:lvl1pPr>
              <a:defRPr/>
            </a:lvl1pPr>
          </a:lstStyle>
          <a:p>
            <a:fld id="{BEEEA090-2B57-4E4E-A75A-A0390A7887D1}" type="slidenum">
              <a:rPr lang="en-US" altLang="en-US"/>
              <a:pPr/>
              <a:t>‹#›</a:t>
            </a:fld>
            <a:endParaRPr lang="en-US" altLang="en-US"/>
          </a:p>
        </p:txBody>
      </p:sp>
    </p:spTree>
    <p:extLst>
      <p:ext uri="{BB962C8B-B14F-4D97-AF65-F5344CB8AC3E}">
        <p14:creationId xmlns:p14="http://schemas.microsoft.com/office/powerpoint/2010/main" val="2018543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pPr>
              <a:defRPr/>
            </a:pPr>
            <a:r>
              <a:rPr lang="en-GB"/>
              <a:t>Website:  www.togetherscotland.org.uk    Follow us on Twitter!  @together_sacr</a:t>
            </a:r>
            <a:endParaRPr lang="en-US"/>
          </a:p>
        </p:txBody>
      </p:sp>
    </p:spTree>
    <p:extLst>
      <p:ext uri="{BB962C8B-B14F-4D97-AF65-F5344CB8AC3E}">
        <p14:creationId xmlns:p14="http://schemas.microsoft.com/office/powerpoint/2010/main" val="27950663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ABA0CA-2183-4F74-ABCF-C9DAAD9A928B}"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61861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ABA0CA-2183-4F74-ABCF-C9DAAD9A928B}"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61896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ABA0CA-2183-4F74-ABCF-C9DAAD9A928B}" type="datetimeFigureOut">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38989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ABA0CA-2183-4F74-ABCF-C9DAAD9A928B}" type="datetimeFigureOut">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72272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BA0CA-2183-4F74-ABCF-C9DAAD9A928B}" type="datetimeFigureOut">
              <a:rPr lang="en-GB" smtClean="0"/>
              <a:t>01/11/2021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414166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ABA0CA-2183-4F74-ABCF-C9DAAD9A928B}"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09672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ABA0CA-2183-4F74-ABCF-C9DAAD9A928B}"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61231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BA0CA-2183-4F74-ABCF-C9DAAD9A928B}" type="datetimeFigureOut">
              <a:rPr lang="en-GB" smtClean="0"/>
              <a:t>01/11/2021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EE09E-F8A3-4033-BA5A-21BD52A0B0A5}" type="slidenum">
              <a:rPr lang="en-GB" smtClean="0"/>
              <a:t>‹#›</a:t>
            </a:fld>
            <a:endParaRPr lang="en-GB"/>
          </a:p>
        </p:txBody>
      </p:sp>
    </p:spTree>
    <p:extLst>
      <p:ext uri="{BB962C8B-B14F-4D97-AF65-F5344CB8AC3E}">
        <p14:creationId xmlns:p14="http://schemas.microsoft.com/office/powerpoint/2010/main" val="156075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674"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ACE124-2260-4F60-9552-1A32017C2685}" type="datetime1">
              <a:rPr lang="en-US" smtClean="0"/>
              <a:t>11/1/2021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t>Website:  www.togetherscotland.org.uk    Follow us on Twitter!  @together_sacr</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7778603-2E36-422D-8A53-00EB95B67B02}" type="slidenum">
              <a:rPr lang="en-US" altLang="en-US"/>
              <a:pPr/>
              <a:t>‹#›</a:t>
            </a:fld>
            <a:endParaRPr lang="en-US" altLang="en-US"/>
          </a:p>
        </p:txBody>
      </p:sp>
    </p:spTree>
    <p:extLst>
      <p:ext uri="{BB962C8B-B14F-4D97-AF65-F5344CB8AC3E}">
        <p14:creationId xmlns:p14="http://schemas.microsoft.com/office/powerpoint/2010/main" val="3918320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2.gov.scot/Resource/0038/00386681.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image" Target="../media/image17.jpeg"/><Relationship Id="rId5" Type="http://schemas.openxmlformats.org/officeDocument/2006/relationships/diagramColors" Target="../diagrams/colors2.xml"/><Relationship Id="rId10" Type="http://schemas.openxmlformats.org/officeDocument/2006/relationships/image" Target="../media/image16.png"/><Relationship Id="rId4" Type="http://schemas.openxmlformats.org/officeDocument/2006/relationships/diagramQuickStyle" Target="../diagrams/quickStyle2.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arliament.scot/-/media/files/legislation/bills/current-bills/united-nations-convention-on-the-rights-of-the-child-incorporation-scotland-bill/stage-3/bill-as-passed.pdf" TargetMode="Externa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ogetherscotland.org.uk/" TargetMode="Externa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ogetherscotland.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ogetherscotland.org.uk/" TargetMode="Externa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binternet.ohchr.org/_layouts/15/treatybodyexternal/Download.aspx?symbolno=CRC/GC/2003/5&amp;Lang=en" TargetMode="External"/><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 slide&#10;The UNCRC in Scotland - what does it mean for families">
            <a:extLst>
              <a:ext uri="{FF2B5EF4-FFF2-40B4-BE49-F238E27FC236}">
                <a16:creationId xmlns:a16="http://schemas.microsoft.com/office/drawing/2014/main" id="{AABC1806-8D97-4ECC-B272-0F98DDB0BD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065"/>
            <a:ext cx="12184702" cy="4715366"/>
          </a:xfrm>
          <a:prstGeom prst="rect">
            <a:avLst/>
          </a:prstGeom>
        </p:spPr>
      </p:pic>
      <p:sp>
        <p:nvSpPr>
          <p:cNvPr id="8" name="Rectangle 3">
            <a:extLst>
              <a:ext uri="{FF2B5EF4-FFF2-40B4-BE49-F238E27FC236}">
                <a16:creationId xmlns:a16="http://schemas.microsoft.com/office/drawing/2014/main" id="{EF33E167-5F48-48D7-B096-9ABD03BF46AE}"/>
              </a:ext>
            </a:extLst>
          </p:cNvPr>
          <p:cNvSpPr>
            <a:spLocks noChangeArrowheads="1"/>
          </p:cNvSpPr>
          <p:nvPr/>
        </p:nvSpPr>
        <p:spPr bwMode="auto">
          <a:xfrm>
            <a:off x="172722" y="4791137"/>
            <a:ext cx="1145844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9213B">
                    <a:lumMod val="75000"/>
                    <a:lumOff val="25000"/>
                  </a:srgbClr>
                </a:solidFill>
                <a:effectLst/>
                <a:uLnTx/>
                <a:uFillTx/>
                <a:latin typeface="Cambria" panose="02040503050406030204" pitchFamily="18" charset="0"/>
                <a:ea typeface="+mn-ea"/>
                <a:cs typeface="Times New Roman" panose="02020603050405020304" pitchFamily="18" charset="0"/>
              </a:rPr>
              <a:t>The UNCRC in Scotland – what does it mean for families?</a:t>
            </a:r>
          </a:p>
          <a:p>
            <a:pPr marL="0" marR="0" lvl="0" indent="0" algn="ctr" defTabSz="457200" rtl="0" eaLnBrk="1" fontAlgn="base" latinLnBrk="0" hangingPunct="1">
              <a:lnSpc>
                <a:spcPct val="100000"/>
              </a:lnSpc>
              <a:spcBef>
                <a:spcPct val="0"/>
              </a:spcBef>
              <a:spcAft>
                <a:spcPct val="0"/>
              </a:spcAft>
              <a:buClrTx/>
              <a:buSzTx/>
              <a:buFontTx/>
              <a:buNone/>
              <a:tabLst/>
              <a:defRPr/>
            </a:pPr>
            <a:endParaRPr lang="en-US" altLang="en-US" sz="1600" b="1" dirty="0">
              <a:solidFill>
                <a:srgbClr val="09213B">
                  <a:lumMod val="75000"/>
                  <a:lumOff val="25000"/>
                </a:srgbClr>
              </a:solidFill>
              <a:latin typeface="Cambria" panose="02040503050406030204" pitchFamily="18" charset="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b="1" dirty="0">
                <a:solidFill>
                  <a:srgbClr val="09213B">
                    <a:lumMod val="75000"/>
                    <a:lumOff val="25000"/>
                  </a:srgbClr>
                </a:solidFill>
                <a:latin typeface="Cambria" panose="02040503050406030204" pitchFamily="18" charset="0"/>
                <a:cs typeface="Times New Roman" panose="02020603050405020304" pitchFamily="18" charset="0"/>
              </a:rPr>
              <a:t>Juliet Harris, Director, Together (Scottish Alliance for Children’s Rights)</a:t>
            </a:r>
            <a:endParaRPr kumimoji="0" lang="en-US" altLang="en-US" b="1" i="0" u="none" strike="noStrike" kern="1200" cap="none" spc="0" normalizeH="0" baseline="0" noProof="0" dirty="0">
              <a:ln>
                <a:noFill/>
              </a:ln>
              <a:solidFill>
                <a:srgbClr val="09213B">
                  <a:lumMod val="75000"/>
                  <a:lumOff val="25000"/>
                </a:srgbClr>
              </a:solidFill>
              <a:effectLst/>
              <a:uLnTx/>
              <a:uFillTx/>
              <a:latin typeface="Cambria" panose="02040503050406030204" pitchFamily="18" charset="0"/>
              <a:ea typeface="+mn-ea"/>
              <a:cs typeface="Times New Roman" panose="02020603050405020304" pitchFamily="18" charset="0"/>
            </a:endParaRPr>
          </a:p>
        </p:txBody>
      </p:sp>
      <p:sp>
        <p:nvSpPr>
          <p:cNvPr id="6" name="Rectangle 3">
            <a:extLst>
              <a:ext uri="{FF2B5EF4-FFF2-40B4-BE49-F238E27FC236}">
                <a16:creationId xmlns:a16="http://schemas.microsoft.com/office/drawing/2014/main" id="{8E8DC740-49B4-4ECA-AF65-D74698B95F10}"/>
              </a:ext>
            </a:extLst>
          </p:cNvPr>
          <p:cNvSpPr>
            <a:spLocks noChangeArrowheads="1"/>
          </p:cNvSpPr>
          <p:nvPr/>
        </p:nvSpPr>
        <p:spPr bwMode="auto">
          <a:xfrm>
            <a:off x="3495779" y="5999544"/>
            <a:ext cx="5193143" cy="338554"/>
          </a:xfrm>
          <a:prstGeom prst="rect">
            <a:avLst/>
          </a:prstGeom>
          <a:noFill/>
          <a:ln w="9525">
            <a:noFill/>
            <a:miter lim="800000"/>
            <a:headEnd/>
            <a:tailEnd/>
          </a:ln>
        </p:spPr>
        <p:txBody>
          <a:bodyPr wrap="square" anchor="ctr">
            <a:spAutoFit/>
          </a:bodyPr>
          <a:lstStyle/>
          <a:p>
            <a:pPr algn="ctr">
              <a:defRPr/>
            </a:pPr>
            <a:r>
              <a:rPr lang="en-US" sz="1600" i="1" dirty="0">
                <a:solidFill>
                  <a:schemeClr val="tx1">
                    <a:lumMod val="75000"/>
                    <a:lumOff val="25000"/>
                  </a:schemeClr>
                </a:solidFill>
                <a:ea typeface="Calibri" pitchFamily="34" charset="0"/>
                <a:cs typeface="Times New Roman" pitchFamily="18" charset="0"/>
              </a:rPr>
              <a:t>Thursday 16</a:t>
            </a:r>
            <a:r>
              <a:rPr lang="en-US" sz="1600" i="1" baseline="30000" dirty="0">
                <a:solidFill>
                  <a:schemeClr val="tx1">
                    <a:lumMod val="75000"/>
                    <a:lumOff val="25000"/>
                  </a:schemeClr>
                </a:solidFill>
                <a:ea typeface="Calibri" pitchFamily="34" charset="0"/>
                <a:cs typeface="Times New Roman" pitchFamily="18" charset="0"/>
              </a:rPr>
              <a:t>th</a:t>
            </a:r>
            <a:r>
              <a:rPr lang="en-US" sz="1600" i="1" dirty="0">
                <a:solidFill>
                  <a:schemeClr val="tx1">
                    <a:lumMod val="75000"/>
                    <a:lumOff val="25000"/>
                  </a:schemeClr>
                </a:solidFill>
                <a:ea typeface="Calibri" pitchFamily="34" charset="0"/>
                <a:cs typeface="Times New Roman" pitchFamily="18" charset="0"/>
              </a:rPr>
              <a:t> September 2021</a:t>
            </a:r>
            <a:endParaRPr lang="en-US" sz="1600" dirty="0">
              <a:solidFill>
                <a:schemeClr val="tx1">
                  <a:lumMod val="75000"/>
                  <a:lumOff val="25000"/>
                </a:schemeClr>
              </a:solidFill>
              <a:ea typeface="Calibri" pitchFamily="34" charset="0"/>
              <a:cs typeface="Times New Roman" pitchFamily="18" charset="0"/>
            </a:endParaRPr>
          </a:p>
        </p:txBody>
      </p:sp>
      <p:sp>
        <p:nvSpPr>
          <p:cNvPr id="9" name="Footer Placeholder 1">
            <a:extLst>
              <a:ext uri="{FF2B5EF4-FFF2-40B4-BE49-F238E27FC236}">
                <a16:creationId xmlns:a16="http://schemas.microsoft.com/office/drawing/2014/main" id="{D582CE53-E7DF-46A3-9DD9-4E3B01975A3A}"/>
              </a:ext>
            </a:extLst>
          </p:cNvPr>
          <p:cNvSpPr>
            <a:spLocks noGrp="1"/>
          </p:cNvSpPr>
          <p:nvPr>
            <p:ph type="ftr" sz="quarter" idx="11"/>
          </p:nvPr>
        </p:nvSpPr>
        <p:spPr>
          <a:xfrm>
            <a:off x="2005176" y="6338098"/>
            <a:ext cx="7833767" cy="441352"/>
          </a:xfrm>
        </p:spPr>
        <p:txBody>
          <a:bodyPr/>
          <a:lstStyle/>
          <a:p>
            <a:pPr>
              <a:defRPr/>
            </a:pPr>
            <a:r>
              <a:rPr lang="en-GB" dirty="0">
                <a:solidFill>
                  <a:prstClr val="black">
                    <a:tint val="75000"/>
                  </a:prstClr>
                </a:solidFill>
                <a:latin typeface="Calibri"/>
              </a:rPr>
              <a:t>Website:  www.togetherscotland.org.uk    Follow us on Twitter!  @together_sacr</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1753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517A0B-210B-471E-81D5-E5BC29E10206}"/>
              </a:ext>
            </a:extLst>
          </p:cNvPr>
          <p:cNvSpPr/>
          <p:nvPr/>
        </p:nvSpPr>
        <p:spPr>
          <a:xfrm>
            <a:off x="2008586" y="4140680"/>
            <a:ext cx="2693057" cy="90024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a:solidFill>
                  <a:schemeClr val="bg1"/>
                </a:solidFill>
                <a:latin typeface="Calibri" panose="020F0502020204030204" pitchFamily="34" charset="0"/>
              </a:rPr>
              <a:t>Delivering for Today,</a:t>
            </a:r>
          </a:p>
          <a:p>
            <a:r>
              <a:rPr lang="en-GB" b="1">
                <a:solidFill>
                  <a:schemeClr val="bg1"/>
                </a:solidFill>
                <a:latin typeface="Calibri" panose="020F0502020204030204" pitchFamily="34" charset="0"/>
              </a:rPr>
              <a:t>Investing for Tomorrow</a:t>
            </a:r>
          </a:p>
          <a:p>
            <a:r>
              <a:rPr lang="en-GB" sz="825" b="1">
                <a:solidFill>
                  <a:schemeClr val="bg1"/>
                </a:solidFill>
                <a:latin typeface="Calibri" panose="020F0502020204030204" pitchFamily="34" charset="0"/>
              </a:rPr>
              <a:t>The government’s programme </a:t>
            </a:r>
          </a:p>
          <a:p>
            <a:r>
              <a:rPr lang="en-GB" sz="825" b="1">
                <a:solidFill>
                  <a:schemeClr val="bg1"/>
                </a:solidFill>
                <a:latin typeface="Calibri" panose="020F0502020204030204" pitchFamily="34" charset="0"/>
              </a:rPr>
              <a:t>for Scotland 2018-19</a:t>
            </a:r>
          </a:p>
        </p:txBody>
      </p:sp>
      <p:sp>
        <p:nvSpPr>
          <p:cNvPr id="5" name="Rectangle 4">
            <a:extLst>
              <a:ext uri="{FF2B5EF4-FFF2-40B4-BE49-F238E27FC236}">
                <a16:creationId xmlns:a16="http://schemas.microsoft.com/office/drawing/2014/main" id="{641D3866-BA1C-4389-9A3D-2C8C8ECC557E}"/>
              </a:ext>
            </a:extLst>
          </p:cNvPr>
          <p:cNvSpPr/>
          <p:nvPr/>
        </p:nvSpPr>
        <p:spPr>
          <a:xfrm>
            <a:off x="0" y="6442502"/>
            <a:ext cx="7107463" cy="415498"/>
          </a:xfrm>
          <a:prstGeom prst="rect">
            <a:avLst/>
          </a:prstGeom>
          <a:solidFill>
            <a:schemeClr val="accent1">
              <a:lumMod val="20000"/>
              <a:lumOff val="80000"/>
            </a:schemeClr>
          </a:solidFill>
        </p:spPr>
        <p:txBody>
          <a:bodyPr wrap="square">
            <a:spAutoFit/>
          </a:bodyPr>
          <a:lstStyle/>
          <a:p>
            <a:r>
              <a:rPr lang="en-GB" sz="1050">
                <a:latin typeface="Calibri" panose="020F0502020204030204" pitchFamily="34" charset="0"/>
                <a:cs typeface="Calibri" panose="020F0502020204030204" pitchFamily="34" charset="0"/>
              </a:rPr>
              <a:t>Children’s Parliament Response to the Rights of Children &amp; Young People Bill – 2013</a:t>
            </a:r>
          </a:p>
          <a:p>
            <a:r>
              <a:rPr lang="en-GB" sz="1050">
                <a:latin typeface="Calibri" panose="020F0502020204030204" pitchFamily="34" charset="0"/>
                <a:cs typeface="Calibri" panose="020F0502020204030204" pitchFamily="34" charset="0"/>
                <a:hlinkClick r:id="rId3"/>
              </a:rPr>
              <a:t>https://www2.gov.scot/Resource/0038/00386681.pdf</a:t>
            </a:r>
            <a:r>
              <a:rPr lang="en-GB" sz="1050">
                <a:latin typeface="Calibri" panose="020F0502020204030204" pitchFamily="34" charset="0"/>
                <a:cs typeface="Calibri" panose="020F0502020204030204" pitchFamily="34" charset="0"/>
              </a:rPr>
              <a:t> </a:t>
            </a:r>
          </a:p>
        </p:txBody>
      </p:sp>
      <p:sp>
        <p:nvSpPr>
          <p:cNvPr id="11" name="Speech Bubble: Oval 10">
            <a:extLst>
              <a:ext uri="{FF2B5EF4-FFF2-40B4-BE49-F238E27FC236}">
                <a16:creationId xmlns:a16="http://schemas.microsoft.com/office/drawing/2014/main" id="{DFEA9A4F-1BB1-4503-BCDA-375F0107697D}"/>
              </a:ext>
            </a:extLst>
          </p:cNvPr>
          <p:cNvSpPr/>
          <p:nvPr/>
        </p:nvSpPr>
        <p:spPr>
          <a:xfrm>
            <a:off x="139942" y="1661031"/>
            <a:ext cx="2631554" cy="1794904"/>
          </a:xfrm>
          <a:prstGeom prst="wedgeEllipseCallout">
            <a:avLst>
              <a:gd name="adj1" fmla="val 32449"/>
              <a:gd name="adj2" fmla="val 6042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a:latin typeface="Calibri" panose="020F0502020204030204" pitchFamily="34" charset="0"/>
                <a:cs typeface="Calibri" panose="020F0502020204030204" pitchFamily="34" charset="0"/>
              </a:rPr>
              <a:t>“Enforce children’s rights instead of letting it be optional to people”. </a:t>
            </a:r>
          </a:p>
        </p:txBody>
      </p:sp>
      <p:sp>
        <p:nvSpPr>
          <p:cNvPr id="12" name="Speech Bubble: Oval 11">
            <a:extLst>
              <a:ext uri="{FF2B5EF4-FFF2-40B4-BE49-F238E27FC236}">
                <a16:creationId xmlns:a16="http://schemas.microsoft.com/office/drawing/2014/main" id="{729FC47E-AB56-45D8-B7DF-4A04DBD0AED9}"/>
              </a:ext>
            </a:extLst>
          </p:cNvPr>
          <p:cNvSpPr/>
          <p:nvPr/>
        </p:nvSpPr>
        <p:spPr>
          <a:xfrm>
            <a:off x="2669913" y="3243227"/>
            <a:ext cx="2631553" cy="1794904"/>
          </a:xfrm>
          <a:prstGeom prst="wedgeEllipseCallou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a:latin typeface="Calibri" panose="020F0502020204030204" pitchFamily="34" charset="0"/>
                <a:cs typeface="Calibri" panose="020F0502020204030204" pitchFamily="34" charset="0"/>
              </a:rPr>
              <a:t>“Rights should be part of the culture of life”. </a:t>
            </a:r>
          </a:p>
        </p:txBody>
      </p:sp>
      <p:sp>
        <p:nvSpPr>
          <p:cNvPr id="13" name="Speech Bubble: Oval 12">
            <a:extLst>
              <a:ext uri="{FF2B5EF4-FFF2-40B4-BE49-F238E27FC236}">
                <a16:creationId xmlns:a16="http://schemas.microsoft.com/office/drawing/2014/main" id="{5582CE91-1CD0-4A2D-B22F-0C4D7400C06A}"/>
              </a:ext>
            </a:extLst>
          </p:cNvPr>
          <p:cNvSpPr/>
          <p:nvPr/>
        </p:nvSpPr>
        <p:spPr>
          <a:xfrm>
            <a:off x="2717869" y="1182577"/>
            <a:ext cx="2447897" cy="1700319"/>
          </a:xfrm>
          <a:prstGeom prst="wedgeEllipseCallout">
            <a:avLst>
              <a:gd name="adj1" fmla="val -27593"/>
              <a:gd name="adj2" fmla="val 57578"/>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1600">
                <a:latin typeface="Calibri" panose="020F0502020204030204" pitchFamily="34" charset="0"/>
                <a:cs typeface="Calibri" panose="020F0502020204030204" pitchFamily="34" charset="0"/>
              </a:rPr>
              <a:t>“What’s the point [in having rights] if they don’t have to abide by them?"</a:t>
            </a:r>
          </a:p>
        </p:txBody>
      </p:sp>
      <p:sp>
        <p:nvSpPr>
          <p:cNvPr id="14" name="Speech Bubble: Oval 13">
            <a:extLst>
              <a:ext uri="{FF2B5EF4-FFF2-40B4-BE49-F238E27FC236}">
                <a16:creationId xmlns:a16="http://schemas.microsoft.com/office/drawing/2014/main" id="{3CF9FCE4-BD2D-4E85-90EA-6ED31774969D}"/>
              </a:ext>
            </a:extLst>
          </p:cNvPr>
          <p:cNvSpPr/>
          <p:nvPr/>
        </p:nvSpPr>
        <p:spPr>
          <a:xfrm>
            <a:off x="164713" y="3934389"/>
            <a:ext cx="2447897" cy="1700319"/>
          </a:xfrm>
          <a:prstGeom prst="wedgeEllipseCallout">
            <a:avLst>
              <a:gd name="adj1" fmla="val 28619"/>
              <a:gd name="adj2" fmla="val 58124"/>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GB" sz="1600">
                <a:latin typeface="Calibri" panose="020F0502020204030204" pitchFamily="34" charset="0"/>
                <a:cs typeface="Calibri" panose="020F0502020204030204" pitchFamily="34" charset="0"/>
              </a:rPr>
              <a:t>"If it's not the law then people might not give me my rights".</a:t>
            </a:r>
          </a:p>
        </p:txBody>
      </p:sp>
      <p:pic>
        <p:nvPicPr>
          <p:cNvPr id="15" name="Picture 14">
            <a:extLst>
              <a:ext uri="{FF2B5EF4-FFF2-40B4-BE49-F238E27FC236}">
                <a16:creationId xmlns:a16="http://schemas.microsoft.com/office/drawing/2014/main" id="{35F7719D-CD6E-4DF4-9FBA-A40F887667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16" name="Rectangle 1" descr="Why is UNCRC incorporation important?">
            <a:extLst>
              <a:ext uri="{FF2B5EF4-FFF2-40B4-BE49-F238E27FC236}">
                <a16:creationId xmlns:a16="http://schemas.microsoft.com/office/drawing/2014/main" id="{D1D34645-1281-4BA6-A86F-BA337EA7A03B}"/>
              </a:ext>
            </a:extLst>
          </p:cNvPr>
          <p:cNvSpPr>
            <a:spLocks noChangeArrowheads="1"/>
          </p:cNvSpPr>
          <p:nvPr/>
        </p:nvSpPr>
        <p:spPr bwMode="auto">
          <a:xfrm>
            <a:off x="487820" y="256660"/>
            <a:ext cx="436418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600" b="1" dirty="0">
                <a:solidFill>
                  <a:schemeClr val="tx2">
                    <a:lumMod val="75000"/>
                    <a:lumOff val="25000"/>
                  </a:schemeClr>
                </a:solidFill>
                <a:latin typeface="Cambria" panose="02040503050406030204" pitchFamily="18" charset="0"/>
                <a:cs typeface="Times New Roman" panose="02020603050405020304" pitchFamily="18" charset="0"/>
              </a:rPr>
              <a:t>Why is UNCRC incorporation important?</a:t>
            </a:r>
          </a:p>
        </p:txBody>
      </p:sp>
    </p:spTree>
    <p:extLst>
      <p:ext uri="{BB962C8B-B14F-4D97-AF65-F5344CB8AC3E}">
        <p14:creationId xmlns:p14="http://schemas.microsoft.com/office/powerpoint/2010/main" val="128620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2" name="Picture 2" descr="C:\Users\Juliet\AppData\Local\Microsoft\Windows\Temporary Internet Files\Content.Outlook\FIBX504O\together_logo.jpg">
            <a:extLst>
              <a:ext uri="{FF2B5EF4-FFF2-40B4-BE49-F238E27FC236}">
                <a16:creationId xmlns:a16="http://schemas.microsoft.com/office/drawing/2014/main" id="{842BE308-3DF1-4F5B-AF25-585F70204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42" y="146869"/>
            <a:ext cx="1406168" cy="13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Rounded Corners 52" descr="Scotland's incremental approach to UNCRC incorporation.">
            <a:extLst>
              <a:ext uri="{FF2B5EF4-FFF2-40B4-BE49-F238E27FC236}">
                <a16:creationId xmlns:a16="http://schemas.microsoft.com/office/drawing/2014/main" id="{E0320BAC-569F-4157-9499-68FD7917F7DF}"/>
              </a:ext>
            </a:extLst>
          </p:cNvPr>
          <p:cNvSpPr/>
          <p:nvPr/>
        </p:nvSpPr>
        <p:spPr>
          <a:xfrm>
            <a:off x="1909764" y="580119"/>
            <a:ext cx="10117394" cy="587383"/>
          </a:xfrm>
          <a:prstGeom prst="roundRect">
            <a:avLst/>
          </a:prstGeom>
          <a:solidFill>
            <a:srgbClr val="8DB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Scotland’s incremental approach to UNCRC incorporation</a:t>
            </a:r>
          </a:p>
        </p:txBody>
      </p:sp>
      <p:sp>
        <p:nvSpPr>
          <p:cNvPr id="58" name="Rectangle: Rounded Corners 57">
            <a:extLst>
              <a:ext uri="{FF2B5EF4-FFF2-40B4-BE49-F238E27FC236}">
                <a16:creationId xmlns:a16="http://schemas.microsoft.com/office/drawing/2014/main" id="{F07A284B-FFAE-4579-877C-7458073BC54E}"/>
              </a:ext>
            </a:extLst>
          </p:cNvPr>
          <p:cNvSpPr/>
          <p:nvPr/>
        </p:nvSpPr>
        <p:spPr>
          <a:xfrm>
            <a:off x="114122" y="1879805"/>
            <a:ext cx="1456888" cy="1666960"/>
          </a:xfrm>
          <a:prstGeom prst="roundRect">
            <a:avLst/>
          </a:prstGeom>
          <a:solidFill>
            <a:srgbClr val="99C7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a:ln>
                  <a:noFill/>
                </a:ln>
                <a:solidFill>
                  <a:prstClr val="white"/>
                </a:solidFill>
                <a:effectLst/>
                <a:uLnTx/>
                <a:uFillTx/>
                <a:latin typeface="Calibri"/>
                <a:ea typeface="+mn-ea"/>
                <a:cs typeface="+mn-cs"/>
              </a:rPr>
              <a:t>CYP Act passed by the Scottish Parliament on 19</a:t>
            </a:r>
            <a:r>
              <a:rPr kumimoji="0" lang="en-GB" sz="1500" b="0" i="0" u="none" strike="noStrike" kern="1200" cap="none" spc="0" normalizeH="0" baseline="30000" noProof="0">
                <a:ln>
                  <a:noFill/>
                </a:ln>
                <a:solidFill>
                  <a:prstClr val="white"/>
                </a:solidFill>
                <a:effectLst/>
                <a:uLnTx/>
                <a:uFillTx/>
                <a:latin typeface="Calibri"/>
                <a:ea typeface="+mn-ea"/>
                <a:cs typeface="+mn-cs"/>
              </a:rPr>
              <a:t>th</a:t>
            </a:r>
            <a:r>
              <a:rPr kumimoji="0" lang="en-GB" sz="1500" b="0" i="0" u="none" strike="noStrike" kern="1200" cap="none" spc="0" normalizeH="0" baseline="0" noProof="0">
                <a:ln>
                  <a:noFill/>
                </a:ln>
                <a:solidFill>
                  <a:prstClr val="white"/>
                </a:solidFill>
                <a:effectLst/>
                <a:uLnTx/>
                <a:uFillTx/>
                <a:latin typeface="Calibri"/>
                <a:ea typeface="+mn-ea"/>
                <a:cs typeface="+mn-cs"/>
              </a:rPr>
              <a:t> February 2014</a:t>
            </a:r>
          </a:p>
        </p:txBody>
      </p:sp>
      <p:graphicFrame>
        <p:nvGraphicFramePr>
          <p:cNvPr id="11" name="Diagram 10">
            <a:extLst>
              <a:ext uri="{FF2B5EF4-FFF2-40B4-BE49-F238E27FC236}">
                <a16:creationId xmlns:a16="http://schemas.microsoft.com/office/drawing/2014/main" id="{E9130FB4-354F-423B-BCC5-0E17D16E2459}"/>
              </a:ext>
            </a:extLst>
          </p:cNvPr>
          <p:cNvGraphicFramePr/>
          <p:nvPr>
            <p:extLst>
              <p:ext uri="{D42A27DB-BD31-4B8C-83A1-F6EECF244321}">
                <p14:modId xmlns:p14="http://schemas.microsoft.com/office/powerpoint/2010/main" val="3680772547"/>
              </p:ext>
            </p:extLst>
          </p:nvPr>
        </p:nvGraphicFramePr>
        <p:xfrm>
          <a:off x="212008" y="3546765"/>
          <a:ext cx="11503742" cy="1335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 name="Rectangle: Rounded Corners 54">
            <a:extLst>
              <a:ext uri="{FF2B5EF4-FFF2-40B4-BE49-F238E27FC236}">
                <a16:creationId xmlns:a16="http://schemas.microsoft.com/office/drawing/2014/main" id="{A2FEE4B4-0B00-4C5B-9BE0-45C86F24127D}"/>
              </a:ext>
            </a:extLst>
          </p:cNvPr>
          <p:cNvSpPr/>
          <p:nvPr/>
        </p:nvSpPr>
        <p:spPr>
          <a:xfrm>
            <a:off x="1646118" y="1879805"/>
            <a:ext cx="1311002" cy="1666960"/>
          </a:xfrm>
          <a:prstGeom prst="roundRect">
            <a:avLst/>
          </a:prstGeom>
          <a:solidFill>
            <a:srgbClr val="229AC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alibri"/>
                <a:ea typeface="+mn-ea"/>
                <a:cs typeface="+mn-cs"/>
              </a:rPr>
              <a:t>CRWIA in use    by Scottish Government officials from 15</a:t>
            </a:r>
            <a:r>
              <a:rPr kumimoji="0" lang="en-GB" sz="1500" b="0" i="0" u="none" strike="noStrike" kern="1200" cap="none" spc="0" normalizeH="0" baseline="30000" noProof="0" dirty="0">
                <a:ln>
                  <a:noFill/>
                </a:ln>
                <a:solidFill>
                  <a:prstClr val="white"/>
                </a:solidFill>
                <a:effectLst/>
                <a:uLnTx/>
                <a:uFillTx/>
                <a:latin typeface="Calibri"/>
                <a:ea typeface="+mn-ea"/>
                <a:cs typeface="+mn-cs"/>
              </a:rPr>
              <a:t>th</a:t>
            </a:r>
            <a:r>
              <a:rPr kumimoji="0" lang="en-GB" sz="1500" b="0" i="0" u="none" strike="noStrike" kern="1200" cap="none" spc="0" normalizeH="0" baseline="0" noProof="0" dirty="0">
                <a:ln>
                  <a:noFill/>
                </a:ln>
                <a:solidFill>
                  <a:prstClr val="white"/>
                </a:solidFill>
                <a:effectLst/>
                <a:uLnTx/>
                <a:uFillTx/>
                <a:latin typeface="Calibri"/>
                <a:ea typeface="+mn-ea"/>
                <a:cs typeface="+mn-cs"/>
              </a:rPr>
              <a:t> June 2015</a:t>
            </a:r>
          </a:p>
        </p:txBody>
      </p:sp>
      <p:sp>
        <p:nvSpPr>
          <p:cNvPr id="56" name="Rectangle: Rounded Corners 55">
            <a:extLst>
              <a:ext uri="{FF2B5EF4-FFF2-40B4-BE49-F238E27FC236}">
                <a16:creationId xmlns:a16="http://schemas.microsoft.com/office/drawing/2014/main" id="{47B40E7F-833A-4375-AB2C-286A4CE55275}"/>
              </a:ext>
            </a:extLst>
          </p:cNvPr>
          <p:cNvSpPr/>
          <p:nvPr/>
        </p:nvSpPr>
        <p:spPr>
          <a:xfrm>
            <a:off x="8825674" y="1879805"/>
            <a:ext cx="1428669" cy="1666960"/>
          </a:xfrm>
          <a:prstGeom prst="roundRect">
            <a:avLst/>
          </a:prstGeom>
          <a:solidFill>
            <a:srgbClr val="229AC4"/>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a:ln>
                  <a:noFill/>
                </a:ln>
                <a:solidFill>
                  <a:prstClr val="white"/>
                </a:solidFill>
                <a:effectLst/>
                <a:uLnTx/>
                <a:uFillTx/>
                <a:latin typeface="Calibri"/>
                <a:ea typeface="+mn-ea"/>
                <a:cs typeface="+mn-cs"/>
              </a:rPr>
              <a:t>Public bodies to public first children’s rights reports</a:t>
            </a:r>
          </a:p>
        </p:txBody>
      </p:sp>
      <p:sp>
        <p:nvSpPr>
          <p:cNvPr id="59" name="Rectangle: Rounded Corners 58">
            <a:extLst>
              <a:ext uri="{FF2B5EF4-FFF2-40B4-BE49-F238E27FC236}">
                <a16:creationId xmlns:a16="http://schemas.microsoft.com/office/drawing/2014/main" id="{FB68C63F-90AA-448C-9C9E-0E6C63F26345}"/>
              </a:ext>
            </a:extLst>
          </p:cNvPr>
          <p:cNvSpPr/>
          <p:nvPr/>
        </p:nvSpPr>
        <p:spPr>
          <a:xfrm>
            <a:off x="3039990" y="1879805"/>
            <a:ext cx="1373740" cy="1666960"/>
          </a:xfrm>
          <a:prstGeom prst="roundRect">
            <a:avLst/>
          </a:prstGeom>
          <a:solidFill>
            <a:srgbClr val="DF13B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a:ln>
                  <a:noFill/>
                </a:ln>
                <a:solidFill>
                  <a:prstClr val="white"/>
                </a:solidFill>
                <a:effectLst/>
                <a:uLnTx/>
                <a:uFillTx/>
                <a:latin typeface="Calibri"/>
                <a:ea typeface="+mn-ea"/>
                <a:cs typeface="+mn-cs"/>
              </a:rPr>
              <a:t>UN Committee’s Concluding Observations to the UK published</a:t>
            </a:r>
          </a:p>
        </p:txBody>
      </p:sp>
      <p:sp>
        <p:nvSpPr>
          <p:cNvPr id="63" name="Rectangle: Rounded Corners 62">
            <a:extLst>
              <a:ext uri="{FF2B5EF4-FFF2-40B4-BE49-F238E27FC236}">
                <a16:creationId xmlns:a16="http://schemas.microsoft.com/office/drawing/2014/main" id="{02183EB3-DAAE-4AB9-B73E-1EC771C20CA7}"/>
              </a:ext>
            </a:extLst>
          </p:cNvPr>
          <p:cNvSpPr/>
          <p:nvPr/>
        </p:nvSpPr>
        <p:spPr>
          <a:xfrm>
            <a:off x="4504658" y="1879805"/>
            <a:ext cx="1357219" cy="166696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alibri"/>
                <a:ea typeface="+mn-ea"/>
                <a:cs typeface="+mn-cs"/>
              </a:rPr>
              <a:t>Public bodies under duty to report every 3 years on steps taken to further UNCRC </a:t>
            </a:r>
          </a:p>
        </p:txBody>
      </p:sp>
      <p:sp>
        <p:nvSpPr>
          <p:cNvPr id="64" name="Rectangle: Rounded Corners 63">
            <a:extLst>
              <a:ext uri="{FF2B5EF4-FFF2-40B4-BE49-F238E27FC236}">
                <a16:creationId xmlns:a16="http://schemas.microsoft.com/office/drawing/2014/main" id="{DE22069E-BD9F-454F-8038-85AA4A64955F}"/>
              </a:ext>
            </a:extLst>
          </p:cNvPr>
          <p:cNvSpPr/>
          <p:nvPr/>
        </p:nvSpPr>
        <p:spPr>
          <a:xfrm>
            <a:off x="5959763" y="1879805"/>
            <a:ext cx="1357219" cy="1666960"/>
          </a:xfrm>
          <a:prstGeom prst="round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a:ln>
                  <a:noFill/>
                </a:ln>
                <a:solidFill>
                  <a:prstClr val="white"/>
                </a:solidFill>
                <a:effectLst/>
                <a:uLnTx/>
                <a:uFillTx/>
                <a:latin typeface="Calibri"/>
                <a:ea typeface="+mn-ea"/>
                <a:cs typeface="+mn-cs"/>
              </a:rPr>
              <a:t>Ministers publish UNCRC progress report &amp; Action Plan</a:t>
            </a:r>
          </a:p>
        </p:txBody>
      </p:sp>
      <p:sp>
        <p:nvSpPr>
          <p:cNvPr id="3" name="Arrow: Right 2">
            <a:extLst>
              <a:ext uri="{FF2B5EF4-FFF2-40B4-BE49-F238E27FC236}">
                <a16:creationId xmlns:a16="http://schemas.microsoft.com/office/drawing/2014/main" id="{4C71BB1A-3D43-4CAB-8403-948FB705CD60}"/>
              </a:ext>
            </a:extLst>
          </p:cNvPr>
          <p:cNvSpPr/>
          <p:nvPr/>
        </p:nvSpPr>
        <p:spPr>
          <a:xfrm>
            <a:off x="3943350" y="4692318"/>
            <a:ext cx="7772400" cy="1489408"/>
          </a:xfrm>
          <a:prstGeom prst="rightArrow">
            <a:avLst/>
          </a:prstGeom>
          <a:solidFill>
            <a:srgbClr val="229AC4"/>
          </a:solidFill>
          <a:ln>
            <a:solidFill>
              <a:srgbClr val="229A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Ongoing duty on Ministers to raise awareness and understanding of UNCRC</a:t>
            </a:r>
          </a:p>
        </p:txBody>
      </p:sp>
      <p:sp>
        <p:nvSpPr>
          <p:cNvPr id="17" name="Rectangle: Rounded Corners 16">
            <a:extLst>
              <a:ext uri="{FF2B5EF4-FFF2-40B4-BE49-F238E27FC236}">
                <a16:creationId xmlns:a16="http://schemas.microsoft.com/office/drawing/2014/main" id="{BA64BD69-2180-4629-BD53-E7D8A35F61FF}"/>
              </a:ext>
            </a:extLst>
          </p:cNvPr>
          <p:cNvSpPr/>
          <p:nvPr/>
        </p:nvSpPr>
        <p:spPr>
          <a:xfrm>
            <a:off x="10367066" y="1879805"/>
            <a:ext cx="1446569" cy="166696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alibri"/>
                <a:ea typeface="+mn-ea"/>
                <a:cs typeface="+mn-cs"/>
              </a:rPr>
              <a:t>Bill </a:t>
            </a:r>
            <a:r>
              <a:rPr lang="en-GB" sz="1500" dirty="0">
                <a:solidFill>
                  <a:prstClr val="white"/>
                </a:solidFill>
                <a:latin typeface="Calibri"/>
              </a:rPr>
              <a:t>unanimously </a:t>
            </a:r>
            <a:r>
              <a:rPr kumimoji="0" lang="en-GB" sz="1500" b="0" i="0" u="none" strike="noStrike" kern="1200" cap="none" spc="0" normalizeH="0" baseline="0" noProof="0" dirty="0">
                <a:ln>
                  <a:noFill/>
                </a:ln>
                <a:solidFill>
                  <a:prstClr val="white"/>
                </a:solidFill>
                <a:effectLst/>
                <a:uLnTx/>
                <a:uFillTx/>
                <a:latin typeface="Calibri"/>
                <a:ea typeface="+mn-ea"/>
                <a:cs typeface="+mn-cs"/>
              </a:rPr>
              <a:t>passed by the Scottish Parliament to incorporate UNCRC</a:t>
            </a:r>
          </a:p>
        </p:txBody>
      </p:sp>
      <p:sp>
        <p:nvSpPr>
          <p:cNvPr id="13" name="Footer Placeholder 1">
            <a:extLst>
              <a:ext uri="{FF2B5EF4-FFF2-40B4-BE49-F238E27FC236}">
                <a16:creationId xmlns:a16="http://schemas.microsoft.com/office/drawing/2014/main" id="{8B0D46C3-0A39-449A-8178-0CCF07EF1726}"/>
              </a:ext>
            </a:extLst>
          </p:cNvPr>
          <p:cNvSpPr>
            <a:spLocks noGrp="1"/>
          </p:cNvSpPr>
          <p:nvPr>
            <p:ph type="ftr" sz="quarter" idx="11"/>
          </p:nvPr>
        </p:nvSpPr>
        <p:spPr>
          <a:xfrm>
            <a:off x="2728751" y="6346006"/>
            <a:ext cx="685074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Website:  www.togetherscotland.org.uk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Follow us on Twitter!  @</a:t>
            </a:r>
            <a:r>
              <a:rPr kumimoji="0" lang="en-GB" sz="1200" b="0" i="0" u="none" strike="noStrike" kern="1200" cap="none" spc="0" normalizeH="0" baseline="0" noProof="0" err="1">
                <a:ln>
                  <a:noFill/>
                </a:ln>
                <a:solidFill>
                  <a:prstClr val="black">
                    <a:tint val="75000"/>
                  </a:prstClr>
                </a:solidFill>
                <a:effectLst/>
                <a:uLnTx/>
                <a:uFillTx/>
                <a:latin typeface="Calibri"/>
                <a:ea typeface="+mn-ea"/>
                <a:cs typeface="+mn-cs"/>
              </a:rPr>
              <a:t>together_sacr</a:t>
            </a: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  @</a:t>
            </a:r>
            <a:r>
              <a:rPr kumimoji="0" lang="en-GB" sz="1200" b="0" i="0" u="none" strike="noStrike" kern="1200" cap="none" spc="0" normalizeH="0" baseline="0" noProof="0" err="1">
                <a:ln>
                  <a:noFill/>
                </a:ln>
                <a:solidFill>
                  <a:prstClr val="black">
                    <a:tint val="75000"/>
                  </a:prstClr>
                </a:solidFill>
                <a:effectLst/>
                <a:uLnTx/>
                <a:uFillTx/>
                <a:latin typeface="Calibri"/>
                <a:ea typeface="+mn-ea"/>
                <a:cs typeface="+mn-cs"/>
              </a:rPr>
              <a:t>ulgrid</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766901FA-B158-4CEA-BEC0-0A17D6BD6013}"/>
              </a:ext>
            </a:extLst>
          </p:cNvPr>
          <p:cNvSpPr/>
          <p:nvPr/>
        </p:nvSpPr>
        <p:spPr>
          <a:xfrm>
            <a:off x="7414868" y="1879805"/>
            <a:ext cx="1312921" cy="16669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500" b="0" i="0" u="none" strike="noStrike" kern="1200" cap="none" spc="0" normalizeH="0" baseline="0" noProof="0">
                <a:ln>
                  <a:noFill/>
                </a:ln>
                <a:solidFill>
                  <a:prstClr val="white"/>
                </a:solidFill>
                <a:effectLst/>
                <a:uLnTx/>
                <a:uFillTx/>
                <a:latin typeface="Calibri"/>
                <a:ea typeface="+mn-ea"/>
                <a:cs typeface="+mn-cs"/>
              </a:rPr>
              <a:t>Public bodies to public first children’s rights reports</a:t>
            </a:r>
          </a:p>
        </p:txBody>
      </p:sp>
    </p:spTree>
    <p:extLst>
      <p:ext uri="{BB962C8B-B14F-4D97-AF65-F5344CB8AC3E}">
        <p14:creationId xmlns:p14="http://schemas.microsoft.com/office/powerpoint/2010/main" val="14424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descr="Children and young peoples journey in UNCRC incorporation in Scotland.">
            <a:extLst>
              <a:ext uri="{FF2B5EF4-FFF2-40B4-BE49-F238E27FC236}">
                <a16:creationId xmlns:a16="http://schemas.microsoft.com/office/drawing/2014/main" id="{E0320BAC-569F-4157-9499-68FD7917F7DF}"/>
              </a:ext>
            </a:extLst>
          </p:cNvPr>
          <p:cNvSpPr/>
          <p:nvPr/>
        </p:nvSpPr>
        <p:spPr>
          <a:xfrm>
            <a:off x="2299855" y="294359"/>
            <a:ext cx="7639299" cy="942096"/>
          </a:xfrm>
          <a:prstGeom prst="roundRect">
            <a:avLst/>
          </a:prstGeom>
          <a:solidFill>
            <a:srgbClr val="8DB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mbria" panose="02040503050406030204" pitchFamily="18" charset="0"/>
              </a:rPr>
              <a:t>UNCRC incorporation in Scotland</a:t>
            </a:r>
          </a:p>
          <a:p>
            <a:pPr algn="ctr"/>
            <a:r>
              <a:rPr lang="en-GB" b="1" dirty="0">
                <a:latin typeface="Cambria" panose="02040503050406030204" pitchFamily="18" charset="0"/>
              </a:rPr>
              <a:t>Children and young people’s journey…</a:t>
            </a:r>
          </a:p>
        </p:txBody>
      </p:sp>
      <p:graphicFrame>
        <p:nvGraphicFramePr>
          <p:cNvPr id="11" name="Diagram 10">
            <a:extLst>
              <a:ext uri="{FF2B5EF4-FFF2-40B4-BE49-F238E27FC236}">
                <a16:creationId xmlns:a16="http://schemas.microsoft.com/office/drawing/2014/main" id="{E9130FB4-354F-423B-BCC5-0E17D16E2459}"/>
              </a:ext>
            </a:extLst>
          </p:cNvPr>
          <p:cNvGraphicFramePr/>
          <p:nvPr/>
        </p:nvGraphicFramePr>
        <p:xfrm>
          <a:off x="1876149" y="3746392"/>
          <a:ext cx="8445306" cy="1001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3D1DD49A-0B47-42D2-8C98-81FBD3252308}"/>
              </a:ext>
            </a:extLst>
          </p:cNvPr>
          <p:cNvGrpSpPr/>
          <p:nvPr/>
        </p:nvGrpSpPr>
        <p:grpSpPr>
          <a:xfrm>
            <a:off x="2132887" y="1763062"/>
            <a:ext cx="7742861" cy="1876228"/>
            <a:chOff x="-945971" y="1876228"/>
            <a:chExt cx="10162843" cy="1670537"/>
          </a:xfrm>
        </p:grpSpPr>
        <p:sp>
          <p:nvSpPr>
            <p:cNvPr id="58" name="Rectangle: Rounded Corners 57">
              <a:extLst>
                <a:ext uri="{FF2B5EF4-FFF2-40B4-BE49-F238E27FC236}">
                  <a16:creationId xmlns:a16="http://schemas.microsoft.com/office/drawing/2014/main" id="{F07A284B-FFAE-4579-877C-7458073BC54E}"/>
                </a:ext>
              </a:extLst>
            </p:cNvPr>
            <p:cNvSpPr/>
            <p:nvPr/>
          </p:nvSpPr>
          <p:spPr>
            <a:xfrm>
              <a:off x="-945971" y="1876228"/>
              <a:ext cx="2043503" cy="1666960"/>
            </a:xfrm>
            <a:prstGeom prst="roundRect">
              <a:avLst/>
            </a:prstGeom>
            <a:solidFill>
              <a:srgbClr val="99C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
                </a:spcAft>
              </a:pPr>
              <a:r>
                <a:rPr lang="en-GB" sz="1200">
                  <a:latin typeface="Calibri" panose="020F0502020204030204" pitchFamily="34" charset="0"/>
                  <a:cs typeface="Calibri" panose="020F0502020204030204" pitchFamily="34" charset="0"/>
                </a:rPr>
                <a:t>Children and young people call for UNCRC incorporation through the Children and Young People (Scotland) Bill</a:t>
              </a:r>
            </a:p>
          </p:txBody>
        </p:sp>
        <p:sp>
          <p:nvSpPr>
            <p:cNvPr id="55" name="Rectangle: Rounded Corners 54">
              <a:extLst>
                <a:ext uri="{FF2B5EF4-FFF2-40B4-BE49-F238E27FC236}">
                  <a16:creationId xmlns:a16="http://schemas.microsoft.com/office/drawing/2014/main" id="{A2FEE4B4-0B00-4C5B-9BE0-45C86F24127D}"/>
                </a:ext>
              </a:extLst>
            </p:cNvPr>
            <p:cNvSpPr/>
            <p:nvPr/>
          </p:nvSpPr>
          <p:spPr>
            <a:xfrm>
              <a:off x="1728178" y="1879805"/>
              <a:ext cx="2133832" cy="1666960"/>
            </a:xfrm>
            <a:prstGeom prst="roundRect">
              <a:avLst/>
            </a:prstGeom>
            <a:solidFill>
              <a:srgbClr val="22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
                </a:spcAft>
              </a:pPr>
              <a:r>
                <a:rPr lang="en-GB" sz="1200">
                  <a:latin typeface="Calibri" panose="020F0502020204030204" pitchFamily="34" charset="0"/>
                  <a:cs typeface="Calibri" panose="020F0502020204030204" pitchFamily="34" charset="0"/>
                </a:rPr>
                <a:t>Scottish Youth Parliament manifesto  found that 76% of young people supported UNCRC  incorporation</a:t>
              </a:r>
            </a:p>
          </p:txBody>
        </p:sp>
        <p:sp>
          <p:nvSpPr>
            <p:cNvPr id="59" name="Rectangle: Rounded Corners 58">
              <a:extLst>
                <a:ext uri="{FF2B5EF4-FFF2-40B4-BE49-F238E27FC236}">
                  <a16:creationId xmlns:a16="http://schemas.microsoft.com/office/drawing/2014/main" id="{FB68C63F-90AA-448C-9C9E-0E6C63F26345}"/>
                </a:ext>
              </a:extLst>
            </p:cNvPr>
            <p:cNvSpPr/>
            <p:nvPr/>
          </p:nvSpPr>
          <p:spPr>
            <a:xfrm>
              <a:off x="4548900" y="1879805"/>
              <a:ext cx="2222728" cy="1666960"/>
            </a:xfrm>
            <a:prstGeom prst="roundRect">
              <a:avLst/>
            </a:prstGeom>
            <a:solidFill>
              <a:srgbClr val="DF1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
                </a:spcAft>
              </a:pPr>
              <a:r>
                <a:rPr lang="en-GB" sz="1200">
                  <a:latin typeface="Calibri" panose="020F0502020204030204" pitchFamily="34" charset="0"/>
                  <a:cs typeface="Calibri" panose="020F0502020204030204" pitchFamily="34" charset="0"/>
                </a:rPr>
                <a:t>Scottish Youth Parliament launches ‘Right Here, Right Now” to campaign for incorporation</a:t>
              </a:r>
            </a:p>
          </p:txBody>
        </p:sp>
        <p:sp>
          <p:nvSpPr>
            <p:cNvPr id="63" name="Rectangle: Rounded Corners 62">
              <a:extLst>
                <a:ext uri="{FF2B5EF4-FFF2-40B4-BE49-F238E27FC236}">
                  <a16:creationId xmlns:a16="http://schemas.microsoft.com/office/drawing/2014/main" id="{02183EB3-DAAE-4AB9-B73E-1EC771C20CA7}"/>
                </a:ext>
              </a:extLst>
            </p:cNvPr>
            <p:cNvSpPr/>
            <p:nvPr/>
          </p:nvSpPr>
          <p:spPr>
            <a:xfrm>
              <a:off x="7223772" y="1879805"/>
              <a:ext cx="1993100" cy="166696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
                </a:spcAft>
              </a:pPr>
              <a:r>
                <a:rPr lang="en-GB" sz="1200">
                  <a:latin typeface="Calibri" panose="020F0502020204030204" pitchFamily="34" charset="0"/>
                  <a:cs typeface="Calibri" panose="020F0502020204030204" pitchFamily="34" charset="0"/>
                </a:rPr>
                <a:t>Children and young people call for incorporation in the annual meeting with Cabinet </a:t>
              </a:r>
            </a:p>
          </p:txBody>
        </p:sp>
      </p:grpSp>
      <p:sp>
        <p:nvSpPr>
          <p:cNvPr id="12" name="Rectangle: Rounded Corners 11">
            <a:extLst>
              <a:ext uri="{FF2B5EF4-FFF2-40B4-BE49-F238E27FC236}">
                <a16:creationId xmlns:a16="http://schemas.microsoft.com/office/drawing/2014/main" id="{BF085CC7-3B41-402E-B6DB-39E8E0B8D5DE}"/>
              </a:ext>
            </a:extLst>
          </p:cNvPr>
          <p:cNvSpPr/>
          <p:nvPr/>
        </p:nvSpPr>
        <p:spPr>
          <a:xfrm>
            <a:off x="213880" y="1763061"/>
            <a:ext cx="1462075" cy="187221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
              </a:spcAft>
            </a:pPr>
            <a:r>
              <a:rPr lang="en-GB" sz="1200">
                <a:latin typeface="Calibri" panose="020F0502020204030204" pitchFamily="34" charset="0"/>
                <a:cs typeface="Calibri" panose="020F0502020204030204" pitchFamily="34" charset="0"/>
              </a:rPr>
              <a:t>The UN General Assembly adopts the UN Convention on the Rights of the Child</a:t>
            </a:r>
          </a:p>
        </p:txBody>
      </p:sp>
      <p:sp>
        <p:nvSpPr>
          <p:cNvPr id="13" name="Arrow: Chevron 12">
            <a:extLst>
              <a:ext uri="{FF2B5EF4-FFF2-40B4-BE49-F238E27FC236}">
                <a16:creationId xmlns:a16="http://schemas.microsoft.com/office/drawing/2014/main" id="{CA1FA12D-DD55-4C17-A294-DBD49101AB67}"/>
              </a:ext>
            </a:extLst>
          </p:cNvPr>
          <p:cNvSpPr/>
          <p:nvPr/>
        </p:nvSpPr>
        <p:spPr>
          <a:xfrm>
            <a:off x="165905" y="3752336"/>
            <a:ext cx="1611518" cy="749184"/>
          </a:xfrm>
          <a:prstGeom prst="chevron">
            <a:avLst>
              <a:gd name="adj" fmla="val 40000"/>
            </a:avLst>
          </a:prstGeom>
          <a:solidFill>
            <a:srgbClr val="7030A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14" name="Group 13">
            <a:extLst>
              <a:ext uri="{FF2B5EF4-FFF2-40B4-BE49-F238E27FC236}">
                <a16:creationId xmlns:a16="http://schemas.microsoft.com/office/drawing/2014/main" id="{B46D27E3-51E4-41BE-8043-50C62D74F88A}"/>
              </a:ext>
            </a:extLst>
          </p:cNvPr>
          <p:cNvGrpSpPr/>
          <p:nvPr/>
        </p:nvGrpSpPr>
        <p:grpSpPr>
          <a:xfrm>
            <a:off x="580012" y="3979913"/>
            <a:ext cx="1366066" cy="709952"/>
            <a:chOff x="406290" y="280924"/>
            <a:chExt cx="1282290" cy="586141"/>
          </a:xfrm>
        </p:grpSpPr>
        <p:sp>
          <p:nvSpPr>
            <p:cNvPr id="15" name="Rectangle: Rounded Corners 14">
              <a:extLst>
                <a:ext uri="{FF2B5EF4-FFF2-40B4-BE49-F238E27FC236}">
                  <a16:creationId xmlns:a16="http://schemas.microsoft.com/office/drawing/2014/main" id="{ADC46D0A-DD33-43B0-90CD-E2B03B4E5B5B}"/>
                </a:ext>
              </a:extLst>
            </p:cNvPr>
            <p:cNvSpPr/>
            <p:nvPr/>
          </p:nvSpPr>
          <p:spPr>
            <a:xfrm>
              <a:off x="406290" y="280924"/>
              <a:ext cx="1282290" cy="586141"/>
            </a:xfrm>
            <a:prstGeom prst="roundRect">
              <a:avLst>
                <a:gd name="adj" fmla="val 10000"/>
              </a:avLst>
            </a:prstGeom>
            <a:ln>
              <a:solidFill>
                <a:srgbClr val="7030A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5">
              <a:extLst>
                <a:ext uri="{FF2B5EF4-FFF2-40B4-BE49-F238E27FC236}">
                  <a16:creationId xmlns:a16="http://schemas.microsoft.com/office/drawing/2014/main" id="{FCBD027D-13E0-4F82-B16B-361DB244A1C1}"/>
                </a:ext>
              </a:extLst>
            </p:cNvPr>
            <p:cNvSpPr txBox="1"/>
            <p:nvPr/>
          </p:nvSpPr>
          <p:spPr>
            <a:xfrm>
              <a:off x="423457" y="298091"/>
              <a:ext cx="1247956" cy="551807"/>
            </a:xfrm>
            <a:prstGeom prst="rect">
              <a:avLst/>
            </a:prstGeom>
            <a:ln>
              <a:solidFill>
                <a:srgbClr val="7030A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1989</a:t>
              </a:r>
            </a:p>
          </p:txBody>
        </p:sp>
      </p:grpSp>
      <p:sp>
        <p:nvSpPr>
          <p:cNvPr id="17" name="Rectangle: Rounded Corners 16">
            <a:extLst>
              <a:ext uri="{FF2B5EF4-FFF2-40B4-BE49-F238E27FC236}">
                <a16:creationId xmlns:a16="http://schemas.microsoft.com/office/drawing/2014/main" id="{8ED8784F-3047-413E-9CE4-F6052E5CB5E2}"/>
              </a:ext>
            </a:extLst>
          </p:cNvPr>
          <p:cNvSpPr/>
          <p:nvPr/>
        </p:nvSpPr>
        <p:spPr>
          <a:xfrm>
            <a:off x="10388706" y="1763063"/>
            <a:ext cx="1518502" cy="187221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50"/>
              </a:spcAft>
            </a:pPr>
            <a:r>
              <a:rPr lang="en-GB" sz="1200">
                <a:latin typeface="Calibri" panose="020F0502020204030204" pitchFamily="34" charset="0"/>
                <a:cs typeface="Calibri" panose="020F0502020204030204" pitchFamily="34" charset="0"/>
              </a:rPr>
              <a:t>Children and young people support the UNCRC Bill through Parliament!</a:t>
            </a:r>
          </a:p>
        </p:txBody>
      </p:sp>
      <p:sp>
        <p:nvSpPr>
          <p:cNvPr id="18" name="Arrow: Chevron 17">
            <a:extLst>
              <a:ext uri="{FF2B5EF4-FFF2-40B4-BE49-F238E27FC236}">
                <a16:creationId xmlns:a16="http://schemas.microsoft.com/office/drawing/2014/main" id="{0A1344C5-5649-4883-A211-669AC4434DC0}"/>
              </a:ext>
            </a:extLst>
          </p:cNvPr>
          <p:cNvSpPr/>
          <p:nvPr/>
        </p:nvSpPr>
        <p:spPr>
          <a:xfrm>
            <a:off x="10438467" y="3818185"/>
            <a:ext cx="1518502" cy="586141"/>
          </a:xfrm>
          <a:prstGeom prst="chevron">
            <a:avLst>
              <a:gd name="adj" fmla="val 40000"/>
            </a:avLst>
          </a:prstGeom>
          <a:solidFill>
            <a:srgbClr val="002060"/>
          </a:solidFill>
          <a:ln>
            <a:solidFill>
              <a:schemeClr val="tx2"/>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EFEE68D7-F4F7-41A9-AE1D-606571C323CD}"/>
              </a:ext>
            </a:extLst>
          </p:cNvPr>
          <p:cNvGrpSpPr/>
          <p:nvPr/>
        </p:nvGrpSpPr>
        <p:grpSpPr>
          <a:xfrm>
            <a:off x="10658764" y="3965832"/>
            <a:ext cx="1415218" cy="703240"/>
            <a:chOff x="406290" y="256294"/>
            <a:chExt cx="1282290" cy="610771"/>
          </a:xfrm>
        </p:grpSpPr>
        <p:sp>
          <p:nvSpPr>
            <p:cNvPr id="20" name="Rectangle: Rounded Corners 19">
              <a:extLst>
                <a:ext uri="{FF2B5EF4-FFF2-40B4-BE49-F238E27FC236}">
                  <a16:creationId xmlns:a16="http://schemas.microsoft.com/office/drawing/2014/main" id="{2E912804-58D9-4DC5-882F-F08C6C1E4621}"/>
                </a:ext>
              </a:extLst>
            </p:cNvPr>
            <p:cNvSpPr/>
            <p:nvPr/>
          </p:nvSpPr>
          <p:spPr>
            <a:xfrm>
              <a:off x="406290" y="280924"/>
              <a:ext cx="1282290" cy="586141"/>
            </a:xfrm>
            <a:prstGeom prst="roundRect">
              <a:avLst>
                <a:gd name="adj" fmla="val 10000"/>
              </a:avLst>
            </a:prstGeom>
            <a:ln>
              <a:solidFill>
                <a:srgbClr val="0020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5">
              <a:extLst>
                <a:ext uri="{FF2B5EF4-FFF2-40B4-BE49-F238E27FC236}">
                  <a16:creationId xmlns:a16="http://schemas.microsoft.com/office/drawing/2014/main" id="{63B12D3F-0A99-404C-B322-49E7654C1ADB}"/>
                </a:ext>
              </a:extLst>
            </p:cNvPr>
            <p:cNvSpPr txBox="1"/>
            <p:nvPr/>
          </p:nvSpPr>
          <p:spPr>
            <a:xfrm>
              <a:off x="440624" y="256294"/>
              <a:ext cx="1247956" cy="55180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2020-21</a:t>
              </a:r>
            </a:p>
          </p:txBody>
        </p:sp>
      </p:grpSp>
      <p:pic>
        <p:nvPicPr>
          <p:cNvPr id="3074" name="Picture 2" descr="Image result for syp right here right now">
            <a:extLst>
              <a:ext uri="{FF2B5EF4-FFF2-40B4-BE49-F238E27FC236}">
                <a16:creationId xmlns:a16="http://schemas.microsoft.com/office/drawing/2014/main" id="{A4CA0371-D948-4FA3-B072-C56C0E15F5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146" y="4761414"/>
            <a:ext cx="1693452" cy="14879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quot;Lead the Way&quot; scottish youth parliament">
            <a:extLst>
              <a:ext uri="{FF2B5EF4-FFF2-40B4-BE49-F238E27FC236}">
                <a16:creationId xmlns:a16="http://schemas.microsoft.com/office/drawing/2014/main" id="{4DC94C57-D2F9-4660-A716-5BB306C95C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9494" y="4705352"/>
            <a:ext cx="1549976" cy="16002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arden-grow">
            <a:extLst>
              <a:ext uri="{FF2B5EF4-FFF2-40B4-BE49-F238E27FC236}">
                <a16:creationId xmlns:a16="http://schemas.microsoft.com/office/drawing/2014/main" id="{49869CAB-5A16-469C-B382-B42A47C028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1835" y="4859114"/>
            <a:ext cx="1951779" cy="12925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un general assembly">
            <a:extLst>
              <a:ext uri="{FF2B5EF4-FFF2-40B4-BE49-F238E27FC236}">
                <a16:creationId xmlns:a16="http://schemas.microsoft.com/office/drawing/2014/main" id="{AB47D5CE-7AC6-4F8B-A797-902F56E957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509" y="4886143"/>
            <a:ext cx="1531005" cy="12925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cotland cabinet meeting children young people">
            <a:extLst>
              <a:ext uri="{FF2B5EF4-FFF2-40B4-BE49-F238E27FC236}">
                <a16:creationId xmlns:a16="http://schemas.microsoft.com/office/drawing/2014/main" id="{DC5EAB2E-D031-49A4-894C-EB726110F76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485" t="15099"/>
          <a:stretch/>
        </p:blipFill>
        <p:spPr bwMode="auto">
          <a:xfrm>
            <a:off x="8274211" y="4705352"/>
            <a:ext cx="2041640" cy="14879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qualities and Human Rights Committee - Parliamentary Business : Scottish  Parliament">
            <a:extLst>
              <a:ext uri="{FF2B5EF4-FFF2-40B4-BE49-F238E27FC236}">
                <a16:creationId xmlns:a16="http://schemas.microsoft.com/office/drawing/2014/main" id="{B97B8E49-BB80-4FBB-B8E7-4DC84CDEADC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5299" r="51806"/>
          <a:stretch/>
        </p:blipFill>
        <p:spPr bwMode="auto">
          <a:xfrm>
            <a:off x="10408475" y="4689865"/>
            <a:ext cx="1665507" cy="148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9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88D715F-BCC0-465F-9711-3258A9F78A5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113" y="149680"/>
            <a:ext cx="8768978" cy="58353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uliet\AppData\Local\Microsoft\Windows\Temporary Internet Files\Content.Outlook\FIBX504O\together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08" y="149680"/>
            <a:ext cx="1807535" cy="17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noChangeArrowheads="1"/>
          </p:cNvSpPr>
          <p:nvPr/>
        </p:nvSpPr>
        <p:spPr bwMode="auto">
          <a:xfrm>
            <a:off x="4727091" y="411062"/>
            <a:ext cx="6291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dirty="0">
                <a:solidFill>
                  <a:schemeClr val="accent5">
                    <a:lumMod val="75000"/>
                  </a:schemeClr>
                </a:solidFill>
                <a:latin typeface="Cambria" panose="02040503050406030204" pitchFamily="18" charset="0"/>
                <a:cs typeface="Times New Roman" panose="02020603050405020304" pitchFamily="18" charset="0"/>
              </a:rPr>
              <a:t>UNCRC (Incorporation) (Scotland) Bill</a:t>
            </a:r>
          </a:p>
        </p:txBody>
      </p:sp>
      <p:sp>
        <p:nvSpPr>
          <p:cNvPr id="8" name="TextBox 7">
            <a:extLst>
              <a:ext uri="{FF2B5EF4-FFF2-40B4-BE49-F238E27FC236}">
                <a16:creationId xmlns:a16="http://schemas.microsoft.com/office/drawing/2014/main" id="{EF5141AF-0938-4107-AB4B-CB5B3A2A02BE}"/>
              </a:ext>
            </a:extLst>
          </p:cNvPr>
          <p:cNvSpPr txBox="1"/>
          <p:nvPr/>
        </p:nvSpPr>
        <p:spPr>
          <a:xfrm>
            <a:off x="150408" y="2774971"/>
            <a:ext cx="2006061" cy="584775"/>
          </a:xfrm>
          <a:prstGeom prst="rect">
            <a:avLst/>
          </a:prstGeom>
          <a:solidFill>
            <a:schemeClr val="accent1">
              <a:lumMod val="20000"/>
              <a:lumOff val="80000"/>
            </a:schemeClr>
          </a:solidFill>
        </p:spPr>
        <p:txBody>
          <a:bodyPr wrap="square" rtlCol="0">
            <a:spAutoFit/>
          </a:bodyPr>
          <a:lstStyle/>
          <a:p>
            <a:pPr>
              <a:spcAft>
                <a:spcPts val="450"/>
              </a:spcAft>
            </a:pPr>
            <a:r>
              <a:rPr lang="en-GB" sz="1600" b="1" dirty="0">
                <a:solidFill>
                  <a:schemeClr val="accent1"/>
                </a:solidFill>
                <a:latin typeface="Cambria" panose="02040503050406030204" pitchFamily="18" charset="0"/>
                <a:ea typeface="Cambria" panose="02040503050406030204" pitchFamily="18" charset="0"/>
                <a:cs typeface="Calibri" panose="020F0502020204030204" pitchFamily="34" charset="0"/>
              </a:rPr>
              <a:t>A proactive culture </a:t>
            </a:r>
            <a:r>
              <a:rPr lang="en-GB" sz="1600" b="1" dirty="0">
                <a:solidFill>
                  <a:schemeClr val="accent3"/>
                </a:solidFill>
                <a:latin typeface="Cambria" panose="02040503050406030204" pitchFamily="18" charset="0"/>
                <a:ea typeface="Cambria" panose="02040503050406030204" pitchFamily="18" charset="0"/>
                <a:cs typeface="Calibri" panose="020F0502020204030204" pitchFamily="34" charset="0"/>
              </a:rPr>
              <a:t>(the carrot!)</a:t>
            </a:r>
          </a:p>
        </p:txBody>
      </p:sp>
      <p:sp>
        <p:nvSpPr>
          <p:cNvPr id="14" name="TextBox 13">
            <a:extLst>
              <a:ext uri="{FF2B5EF4-FFF2-40B4-BE49-F238E27FC236}">
                <a16:creationId xmlns:a16="http://schemas.microsoft.com/office/drawing/2014/main" id="{D38AF040-8400-4525-95D7-F2BF62948081}"/>
              </a:ext>
            </a:extLst>
          </p:cNvPr>
          <p:cNvSpPr txBox="1"/>
          <p:nvPr/>
        </p:nvSpPr>
        <p:spPr>
          <a:xfrm>
            <a:off x="145293" y="5408931"/>
            <a:ext cx="2474284" cy="584775"/>
          </a:xfrm>
          <a:prstGeom prst="rect">
            <a:avLst/>
          </a:prstGeom>
          <a:solidFill>
            <a:schemeClr val="accent1">
              <a:lumMod val="20000"/>
              <a:lumOff val="80000"/>
            </a:schemeClr>
          </a:solidFill>
        </p:spPr>
        <p:txBody>
          <a:bodyPr wrap="square" rtlCol="0">
            <a:spAutoFit/>
          </a:bodyPr>
          <a:lstStyle/>
          <a:p>
            <a:pPr>
              <a:spcAft>
                <a:spcPts val="450"/>
              </a:spcAft>
            </a:pPr>
            <a:r>
              <a:rPr lang="en-GB" sz="1600" b="1" dirty="0">
                <a:solidFill>
                  <a:schemeClr val="accent1"/>
                </a:solidFill>
                <a:latin typeface="Cambria" panose="02040503050406030204" pitchFamily="18" charset="0"/>
                <a:ea typeface="Cambria" panose="02040503050406030204" pitchFamily="18" charset="0"/>
                <a:cs typeface="Calibri" panose="020F0502020204030204" pitchFamily="34" charset="0"/>
              </a:rPr>
              <a:t>Challenging breaches </a:t>
            </a:r>
            <a:r>
              <a:rPr lang="en-GB" sz="1600" b="1" dirty="0">
                <a:solidFill>
                  <a:schemeClr val="accent2"/>
                </a:solidFill>
                <a:latin typeface="Cambria" panose="02040503050406030204" pitchFamily="18" charset="0"/>
                <a:ea typeface="Cambria" panose="02040503050406030204" pitchFamily="18" charset="0"/>
                <a:cs typeface="Calibri" panose="020F0502020204030204" pitchFamily="34" charset="0"/>
              </a:rPr>
              <a:t>(the reactive stick!)</a:t>
            </a:r>
          </a:p>
        </p:txBody>
      </p:sp>
      <p:grpSp>
        <p:nvGrpSpPr>
          <p:cNvPr id="2" name="Group 1">
            <a:extLst>
              <a:ext uri="{FF2B5EF4-FFF2-40B4-BE49-F238E27FC236}">
                <a16:creationId xmlns:a16="http://schemas.microsoft.com/office/drawing/2014/main" id="{084E3B1B-F2C2-4411-83E5-A58B6CF00D58}"/>
              </a:ext>
            </a:extLst>
          </p:cNvPr>
          <p:cNvGrpSpPr/>
          <p:nvPr/>
        </p:nvGrpSpPr>
        <p:grpSpPr>
          <a:xfrm>
            <a:off x="5257128" y="2452861"/>
            <a:ext cx="4420948" cy="3314547"/>
            <a:chOff x="6035952" y="1441020"/>
            <a:chExt cx="4420948" cy="3314547"/>
          </a:xfrm>
        </p:grpSpPr>
        <p:pic>
          <p:nvPicPr>
            <p:cNvPr id="18" name="Picture 17" descr="A close up of a logo&#10;&#10;Description automatically generated">
              <a:extLst>
                <a:ext uri="{FF2B5EF4-FFF2-40B4-BE49-F238E27FC236}">
                  <a16:creationId xmlns:a16="http://schemas.microsoft.com/office/drawing/2014/main" id="{076B30B3-E519-49D1-BB33-913FC5654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11029" flipH="1">
              <a:off x="9031920" y="1602824"/>
              <a:ext cx="1114312" cy="1114312"/>
            </a:xfrm>
            <a:prstGeom prst="rect">
              <a:avLst/>
            </a:prstGeom>
          </p:spPr>
        </p:pic>
        <p:pic>
          <p:nvPicPr>
            <p:cNvPr id="15" name="Picture 14" descr="A close up of a logo&#10;&#10;Description automatically generated">
              <a:extLst>
                <a:ext uri="{FF2B5EF4-FFF2-40B4-BE49-F238E27FC236}">
                  <a16:creationId xmlns:a16="http://schemas.microsoft.com/office/drawing/2014/main" id="{534C8A06-97CF-41FA-824D-945781020A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000000">
              <a:off x="6035952" y="4363470"/>
              <a:ext cx="1152834" cy="392096"/>
            </a:xfrm>
            <a:prstGeom prst="rect">
              <a:avLst/>
            </a:prstGeom>
          </p:spPr>
        </p:pic>
        <p:pic>
          <p:nvPicPr>
            <p:cNvPr id="12" name="Picture 11" descr="A close up of a logo&#10;&#10;Description automatically generated">
              <a:extLst>
                <a:ext uri="{FF2B5EF4-FFF2-40B4-BE49-F238E27FC236}">
                  <a16:creationId xmlns:a16="http://schemas.microsoft.com/office/drawing/2014/main" id="{2B2BCDA7-352A-4796-AD3D-A52491667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88971">
              <a:off x="6090936" y="1573101"/>
              <a:ext cx="1114310" cy="1114310"/>
            </a:xfrm>
            <a:prstGeom prst="rect">
              <a:avLst/>
            </a:prstGeom>
          </p:spPr>
        </p:pic>
        <p:grpSp>
          <p:nvGrpSpPr>
            <p:cNvPr id="9" name="Group 8">
              <a:extLst>
                <a:ext uri="{FF2B5EF4-FFF2-40B4-BE49-F238E27FC236}">
                  <a16:creationId xmlns:a16="http://schemas.microsoft.com/office/drawing/2014/main" id="{E8C901B9-4134-418A-9382-D5DE172A2B7C}"/>
                </a:ext>
              </a:extLst>
            </p:cNvPr>
            <p:cNvGrpSpPr/>
            <p:nvPr/>
          </p:nvGrpSpPr>
          <p:grpSpPr>
            <a:xfrm>
              <a:off x="6675079" y="1441020"/>
              <a:ext cx="3311919" cy="3204972"/>
              <a:chOff x="2598821" y="1312892"/>
              <a:chExt cx="6564430" cy="4324304"/>
            </a:xfrm>
          </p:grpSpPr>
          <p:sp>
            <p:nvSpPr>
              <p:cNvPr id="5" name="Arrow: Up 4">
                <a:extLst>
                  <a:ext uri="{FF2B5EF4-FFF2-40B4-BE49-F238E27FC236}">
                    <a16:creationId xmlns:a16="http://schemas.microsoft.com/office/drawing/2014/main" id="{FA36446C-6696-47AA-A9CC-131017FD20B0}"/>
                  </a:ext>
                </a:extLst>
              </p:cNvPr>
              <p:cNvSpPr/>
              <p:nvPr/>
            </p:nvSpPr>
            <p:spPr>
              <a:xfrm>
                <a:off x="4889633" y="1312892"/>
                <a:ext cx="1626670" cy="22426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inus Sign 5">
                <a:extLst>
                  <a:ext uri="{FF2B5EF4-FFF2-40B4-BE49-F238E27FC236}">
                    <a16:creationId xmlns:a16="http://schemas.microsoft.com/office/drawing/2014/main" id="{32994A31-29C1-4910-84D9-68E5F3A56AAA}"/>
                  </a:ext>
                </a:extLst>
              </p:cNvPr>
              <p:cNvSpPr/>
              <p:nvPr/>
            </p:nvSpPr>
            <p:spPr>
              <a:xfrm>
                <a:off x="2598821" y="3229041"/>
                <a:ext cx="6564430" cy="149398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cs typeface="Calibri" panose="020F0502020204030204" pitchFamily="34" charset="0"/>
                  </a:rPr>
                  <a:t>UNCRC and Optional Protocols</a:t>
                </a:r>
              </a:p>
            </p:txBody>
          </p:sp>
          <p:sp>
            <p:nvSpPr>
              <p:cNvPr id="7" name="Multiplication Sign 6">
                <a:extLst>
                  <a:ext uri="{FF2B5EF4-FFF2-40B4-BE49-F238E27FC236}">
                    <a16:creationId xmlns:a16="http://schemas.microsoft.com/office/drawing/2014/main" id="{11EA674A-6311-4FB1-BC85-EC87726421BF}"/>
                  </a:ext>
                </a:extLst>
              </p:cNvPr>
              <p:cNvSpPr/>
              <p:nvPr/>
            </p:nvSpPr>
            <p:spPr>
              <a:xfrm>
                <a:off x="3093721" y="4418464"/>
                <a:ext cx="1424539" cy="1218732"/>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Multiplication Sign 9">
                <a:extLst>
                  <a:ext uri="{FF2B5EF4-FFF2-40B4-BE49-F238E27FC236}">
                    <a16:creationId xmlns:a16="http://schemas.microsoft.com/office/drawing/2014/main" id="{05DCE23D-12B3-4CB1-8ACF-DC835E1B4A9F}"/>
                  </a:ext>
                </a:extLst>
              </p:cNvPr>
              <p:cNvSpPr/>
              <p:nvPr/>
            </p:nvSpPr>
            <p:spPr>
              <a:xfrm>
                <a:off x="5013159" y="4389588"/>
                <a:ext cx="1424539" cy="1218732"/>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Multiplication Sign 10">
                <a:extLst>
                  <a:ext uri="{FF2B5EF4-FFF2-40B4-BE49-F238E27FC236}">
                    <a16:creationId xmlns:a16="http://schemas.microsoft.com/office/drawing/2014/main" id="{9586C01E-0E63-4467-AB74-3F6936316DB3}"/>
                  </a:ext>
                </a:extLst>
              </p:cNvPr>
              <p:cNvSpPr/>
              <p:nvPr/>
            </p:nvSpPr>
            <p:spPr>
              <a:xfrm>
                <a:off x="7138736" y="4418464"/>
                <a:ext cx="1424539" cy="1218732"/>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pic>
          <p:nvPicPr>
            <p:cNvPr id="19" name="Picture 18" descr="A close up of a logo&#10;&#10;Description automatically generated">
              <a:extLst>
                <a:ext uri="{FF2B5EF4-FFF2-40B4-BE49-F238E27FC236}">
                  <a16:creationId xmlns:a16="http://schemas.microsoft.com/office/drawing/2014/main" id="{90298C45-5C5C-4174-B450-2E168C5C6D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200000" flipV="1">
              <a:off x="9304068" y="4363471"/>
              <a:ext cx="1152832" cy="392096"/>
            </a:xfrm>
            <a:prstGeom prst="rect">
              <a:avLst/>
            </a:prstGeom>
          </p:spPr>
        </p:pic>
      </p:grpSp>
      <p:sp>
        <p:nvSpPr>
          <p:cNvPr id="3" name="TextBox 2">
            <a:extLst>
              <a:ext uri="{FF2B5EF4-FFF2-40B4-BE49-F238E27FC236}">
                <a16:creationId xmlns:a16="http://schemas.microsoft.com/office/drawing/2014/main" id="{2E4BD467-CA39-48D5-A7D7-6286FCE48914}"/>
              </a:ext>
            </a:extLst>
          </p:cNvPr>
          <p:cNvSpPr txBox="1"/>
          <p:nvPr/>
        </p:nvSpPr>
        <p:spPr>
          <a:xfrm>
            <a:off x="145293" y="4115034"/>
            <a:ext cx="2838533" cy="830997"/>
          </a:xfrm>
          <a:prstGeom prst="rect">
            <a:avLst/>
          </a:prstGeom>
          <a:solidFill>
            <a:schemeClr val="accent1">
              <a:lumMod val="20000"/>
              <a:lumOff val="80000"/>
            </a:schemeClr>
          </a:solidFill>
        </p:spPr>
        <p:txBody>
          <a:bodyPr wrap="square" rtlCol="0">
            <a:spAutoFit/>
          </a:bodyPr>
          <a:lstStyle/>
          <a:p>
            <a:pPr>
              <a:spcAft>
                <a:spcPts val="450"/>
              </a:spcAft>
            </a:pPr>
            <a:r>
              <a:rPr lang="en-GB" sz="1600" b="1" dirty="0">
                <a:solidFill>
                  <a:schemeClr val="accent1"/>
                </a:solidFill>
                <a:latin typeface="Cambria" panose="02040503050406030204" pitchFamily="18" charset="0"/>
                <a:ea typeface="Cambria" panose="02040503050406030204" pitchFamily="18" charset="0"/>
                <a:cs typeface="Calibri" panose="020F0502020204030204" pitchFamily="34" charset="0"/>
              </a:rPr>
              <a:t>The UNCRC </a:t>
            </a:r>
            <a:r>
              <a:rPr lang="en-GB" sz="1600" b="1" dirty="0">
                <a:solidFill>
                  <a:srgbClr val="00B050"/>
                </a:solidFill>
                <a:latin typeface="Cambria" panose="02040503050406030204" pitchFamily="18" charset="0"/>
                <a:ea typeface="Cambria" panose="02040503050406030204" pitchFamily="18" charset="0"/>
                <a:cs typeface="Calibri" panose="020F0502020204030204" pitchFamily="34" charset="0"/>
              </a:rPr>
              <a:t>(the minimum core (or floor!) of rights for every child.</a:t>
            </a:r>
          </a:p>
        </p:txBody>
      </p:sp>
    </p:spTree>
    <p:extLst>
      <p:ext uri="{BB962C8B-B14F-4D97-AF65-F5344CB8AC3E}">
        <p14:creationId xmlns:p14="http://schemas.microsoft.com/office/powerpoint/2010/main" val="253562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ChangeArrowheads="1"/>
          </p:cNvSpPr>
          <p:nvPr/>
        </p:nvSpPr>
        <p:spPr bwMode="auto">
          <a:xfrm>
            <a:off x="269966" y="161685"/>
            <a:ext cx="10607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dirty="0">
                <a:solidFill>
                  <a:schemeClr val="accent5">
                    <a:lumMod val="75000"/>
                  </a:schemeClr>
                </a:solidFill>
                <a:latin typeface="Cambria" panose="02040503050406030204" pitchFamily="18" charset="0"/>
                <a:cs typeface="Times New Roman" panose="02020603050405020304" pitchFamily="18" charset="0"/>
              </a:rPr>
              <a:t>UNCRC (Incorporation) (Scotland) Bill</a:t>
            </a:r>
            <a:endParaRPr lang="en-US" altLang="en-US" sz="2000" b="1" i="1" dirty="0">
              <a:solidFill>
                <a:schemeClr val="accent5">
                  <a:lumMod val="75000"/>
                </a:schemeClr>
              </a:solidFill>
              <a:latin typeface="Cambria" panose="02040503050406030204" pitchFamily="18" charset="0"/>
              <a:cs typeface="Times New Roman" panose="02020603050405020304" pitchFamily="18" charset="0"/>
            </a:endParaRPr>
          </a:p>
        </p:txBody>
      </p:sp>
      <p:sp>
        <p:nvSpPr>
          <p:cNvPr id="8" name="TextBox 7" descr="Proactive approach to incorporation">
            <a:extLst>
              <a:ext uri="{FF2B5EF4-FFF2-40B4-BE49-F238E27FC236}">
                <a16:creationId xmlns:a16="http://schemas.microsoft.com/office/drawing/2014/main" id="{EF5141AF-0938-4107-AB4B-CB5B3A2A02BE}"/>
              </a:ext>
            </a:extLst>
          </p:cNvPr>
          <p:cNvSpPr txBox="1"/>
          <p:nvPr/>
        </p:nvSpPr>
        <p:spPr>
          <a:xfrm>
            <a:off x="269966" y="697066"/>
            <a:ext cx="6574972" cy="2785378"/>
          </a:xfrm>
          <a:prstGeom prst="rect">
            <a:avLst/>
          </a:prstGeom>
          <a:solidFill>
            <a:schemeClr val="accent1">
              <a:lumMod val="20000"/>
              <a:lumOff val="80000"/>
            </a:schemeClr>
          </a:solidFill>
        </p:spPr>
        <p:txBody>
          <a:bodyPr wrap="square" rtlCol="0">
            <a:spAutoFit/>
          </a:bodyPr>
          <a:lstStyle/>
          <a:p>
            <a:pPr>
              <a:spcAft>
                <a:spcPts val="450"/>
              </a:spcAft>
            </a:pPr>
            <a:r>
              <a:rPr lang="en-GB" sz="1500" b="1" i="1" dirty="0">
                <a:solidFill>
                  <a:schemeClr val="tx1">
                    <a:lumMod val="85000"/>
                    <a:lumOff val="15000"/>
                  </a:schemeClr>
                </a:solidFill>
                <a:latin typeface="Calibri" panose="020F0502020204030204" pitchFamily="34" charset="0"/>
                <a:cs typeface="Calibri" panose="020F0502020204030204" pitchFamily="34" charset="0"/>
              </a:rPr>
              <a:t>A pro-active approach </a:t>
            </a:r>
          </a:p>
          <a:p>
            <a:pPr marL="285750" indent="-285750">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Protects the UNCRC rights of all children under 18 years old (s.1).</a:t>
            </a:r>
          </a:p>
          <a:p>
            <a:pPr marL="285750" indent="-285750">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Public authorities must act compatibly with UNCRC (s.6).</a:t>
            </a:r>
          </a:p>
          <a:p>
            <a:pPr marL="285750" indent="-285750">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Children’s Scheme: participation, awareness, budgeting</a:t>
            </a:r>
            <a:r>
              <a:rPr lang="en-GB" sz="1500" u="sng" dirty="0">
                <a:solidFill>
                  <a:schemeClr val="tx1">
                    <a:lumMod val="85000"/>
                    <a:lumOff val="15000"/>
                  </a:schemeClr>
                </a:solidFill>
                <a:latin typeface="Calibri" panose="020F0502020204030204" pitchFamily="34" charset="0"/>
                <a:cs typeface="Calibri" panose="020F0502020204030204" pitchFamily="34" charset="0"/>
              </a:rPr>
              <a:t> </a:t>
            </a:r>
            <a:r>
              <a:rPr lang="en-GB" sz="1500" dirty="0">
                <a:solidFill>
                  <a:schemeClr val="tx1">
                    <a:lumMod val="85000"/>
                    <a:lumOff val="15000"/>
                  </a:schemeClr>
                </a:solidFill>
                <a:latin typeface="Calibri" panose="020F0502020204030204" pitchFamily="34" charset="0"/>
                <a:cs typeface="Calibri" panose="020F0502020204030204" pitchFamily="34" charset="0"/>
              </a:rPr>
              <a:t>and child rights impact assessments (s.11-13).</a:t>
            </a:r>
          </a:p>
          <a:p>
            <a:pPr marL="285750" indent="-285750">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Duty on Ministers to conduct Child Rights &amp; Wellbeing Impact Assessment (s.14).</a:t>
            </a:r>
          </a:p>
          <a:p>
            <a:pPr marL="285750" indent="-285750">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Compliance reports by Ministers and public authorities (s.15-16).</a:t>
            </a:r>
          </a:p>
          <a:p>
            <a:pPr marL="285750" indent="-285750">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Scrutiny by children, young people, Children and Young People’s Commissioner, Scottish Parliament, civil society.</a:t>
            </a:r>
          </a:p>
        </p:txBody>
      </p:sp>
      <p:sp>
        <p:nvSpPr>
          <p:cNvPr id="7" name="Rectangle 6">
            <a:extLst>
              <a:ext uri="{FF2B5EF4-FFF2-40B4-BE49-F238E27FC236}">
                <a16:creationId xmlns:a16="http://schemas.microsoft.com/office/drawing/2014/main" id="{DEE87561-251B-4987-A7D3-AA895AC998ED}"/>
              </a:ext>
            </a:extLst>
          </p:cNvPr>
          <p:cNvSpPr/>
          <p:nvPr/>
        </p:nvSpPr>
        <p:spPr>
          <a:xfrm>
            <a:off x="553416" y="6282635"/>
            <a:ext cx="11139630" cy="461665"/>
          </a:xfrm>
          <a:prstGeom prst="rect">
            <a:avLst/>
          </a:prstGeom>
          <a:solidFill>
            <a:schemeClr val="accent1">
              <a:lumMod val="20000"/>
              <a:lumOff val="80000"/>
            </a:schemeClr>
          </a:solidFill>
        </p:spPr>
        <p:txBody>
          <a:bodyPr wrap="square">
            <a:spAutoFit/>
          </a:bodyPr>
          <a:lstStyle/>
          <a:p>
            <a:pPr algn="ctr"/>
            <a:r>
              <a:rPr lang="en-GB" sz="1200" dirty="0">
                <a:latin typeface="Calibri" panose="020F0502020204030204" pitchFamily="34" charset="0"/>
                <a:cs typeface="Calibri" panose="020F0502020204030204" pitchFamily="34" charset="0"/>
              </a:rPr>
              <a:t>UNCRC (Incorporation) (Scotland) Bill: </a:t>
            </a:r>
            <a:r>
              <a:rPr lang="en-GB" sz="1200" dirty="0">
                <a:latin typeface="Calibri" panose="020F0502020204030204" pitchFamily="34" charset="0"/>
                <a:cs typeface="Calibri" panose="020F0502020204030204" pitchFamily="34" charset="0"/>
                <a:hlinkClick r:id="rId2"/>
              </a:rPr>
              <a:t>https://www.parliament.scot/-/media/files/legislation/bills/current-bills/united-nations-convention-on-the-rights-of-the-child-incorporation-scotland-bill/stage-3/bill-as-passed.pdf</a:t>
            </a:r>
            <a:r>
              <a:rPr lang="en-GB" sz="1200" dirty="0">
                <a:latin typeface="Calibri" panose="020F0502020204030204" pitchFamily="34" charset="0"/>
                <a:cs typeface="Calibri" panose="020F0502020204030204" pitchFamily="34" charset="0"/>
              </a:rPr>
              <a:t>  </a:t>
            </a:r>
          </a:p>
        </p:txBody>
      </p:sp>
      <p:sp>
        <p:nvSpPr>
          <p:cNvPr id="9" name="TextBox 8" descr="Challenging breaches">
            <a:extLst>
              <a:ext uri="{FF2B5EF4-FFF2-40B4-BE49-F238E27FC236}">
                <a16:creationId xmlns:a16="http://schemas.microsoft.com/office/drawing/2014/main" id="{179FCF9C-CE65-4D8D-A194-2D1A5C0DC32D}"/>
              </a:ext>
            </a:extLst>
          </p:cNvPr>
          <p:cNvSpPr txBox="1"/>
          <p:nvPr/>
        </p:nvSpPr>
        <p:spPr>
          <a:xfrm>
            <a:off x="269966" y="3656939"/>
            <a:ext cx="6574972" cy="2490425"/>
          </a:xfrm>
          <a:prstGeom prst="rect">
            <a:avLst/>
          </a:prstGeom>
          <a:solidFill>
            <a:schemeClr val="accent1">
              <a:lumMod val="20000"/>
              <a:lumOff val="80000"/>
            </a:schemeClr>
          </a:solidFill>
        </p:spPr>
        <p:txBody>
          <a:bodyPr wrap="square" rtlCol="0">
            <a:spAutoFit/>
          </a:bodyPr>
          <a:lstStyle/>
          <a:p>
            <a:pPr>
              <a:spcAft>
                <a:spcPts val="450"/>
              </a:spcAft>
            </a:pPr>
            <a:r>
              <a:rPr lang="en-US" sz="1500" b="1" i="1" dirty="0">
                <a:solidFill>
                  <a:schemeClr val="tx1">
                    <a:lumMod val="85000"/>
                    <a:lumOff val="15000"/>
                  </a:schemeClr>
                </a:solidFill>
                <a:latin typeface="Calibri" panose="020F0502020204030204" pitchFamily="34" charset="0"/>
                <a:cs typeface="Calibri" panose="020F0502020204030204" pitchFamily="34" charset="0"/>
              </a:rPr>
              <a:t>Challenging breaches</a:t>
            </a:r>
          </a:p>
          <a:p>
            <a:pPr marL="214313" indent="-214313">
              <a:spcAft>
                <a:spcPts val="450"/>
              </a:spcAft>
              <a:buFont typeface="Arial" panose="020B0604020202020204" pitchFamily="34" charset="0"/>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Children and young people can complain if they think their rights aren’t being protected </a:t>
            </a:r>
            <a:r>
              <a:rPr lang="en-GB" sz="1500" dirty="0">
                <a:solidFill>
                  <a:schemeClr val="tx1">
                    <a:lumMod val="85000"/>
                    <a:lumOff val="15000"/>
                  </a:schemeClr>
                </a:solidFill>
                <a:latin typeface="Calibri" panose="020F0502020204030204" pitchFamily="34" charset="0"/>
                <a:cs typeface="Calibri" panose="020F0502020204030204" pitchFamily="34" charset="0"/>
              </a:rPr>
              <a:t>(s.7).</a:t>
            </a:r>
          </a:p>
          <a:p>
            <a:pPr marL="214313" indent="-214313">
              <a:spcAft>
                <a:spcPts val="450"/>
              </a:spcAft>
              <a:buFont typeface="Arial" panose="020B0604020202020204" pitchFamily="34" charset="0"/>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Courts can decide if laws follow the UNCRC (s. 18-21).</a:t>
            </a:r>
          </a:p>
          <a:p>
            <a:pPr marL="214313" indent="-214313">
              <a:spcAft>
                <a:spcPts val="450"/>
              </a:spcAft>
              <a:buFont typeface="Arial" panose="020B0604020202020204" pitchFamily="34" charset="0"/>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 Children and Young People’s Commissioner will be able to help if someone wants to complain their rights are not being protected (s.10).</a:t>
            </a:r>
          </a:p>
          <a:p>
            <a:pPr marL="214313" indent="-214313">
              <a:spcAft>
                <a:spcPts val="450"/>
              </a:spcAft>
              <a:buFont typeface="Arial" panose="020B0604020202020204" pitchFamily="34" charset="0"/>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A court could tell an </a:t>
            </a:r>
            <a:r>
              <a:rPr lang="en-US" sz="1500" dirty="0" err="1">
                <a:solidFill>
                  <a:schemeClr val="tx1">
                    <a:lumMod val="85000"/>
                    <a:lumOff val="15000"/>
                  </a:schemeClr>
                </a:solidFill>
                <a:latin typeface="Calibri" panose="020F0502020204030204" pitchFamily="34" charset="0"/>
                <a:cs typeface="Calibri" panose="020F0502020204030204" pitchFamily="34" charset="0"/>
              </a:rPr>
              <a:t>organisation</a:t>
            </a:r>
            <a:r>
              <a:rPr lang="en-US" sz="1500" dirty="0">
                <a:solidFill>
                  <a:schemeClr val="tx1">
                    <a:lumMod val="85000"/>
                    <a:lumOff val="15000"/>
                  </a:schemeClr>
                </a:solidFill>
                <a:latin typeface="Calibri" panose="020F0502020204030204" pitchFamily="34" charset="0"/>
                <a:cs typeface="Calibri" panose="020F0502020204030204" pitchFamily="34" charset="0"/>
              </a:rPr>
              <a:t> to change what they are doing, if the court agrees that they are not protecting children’s rights properly (s. 18-21).</a:t>
            </a:r>
          </a:p>
          <a:p>
            <a:pPr marL="214313" indent="-214313">
              <a:spcAft>
                <a:spcPts val="450"/>
              </a:spcAft>
              <a:buFont typeface="Arial" panose="020B0604020202020204" pitchFamily="34" charset="0"/>
              <a:buChar char="•"/>
            </a:pPr>
            <a:r>
              <a:rPr lang="en-GB" sz="1500" dirty="0">
                <a:solidFill>
                  <a:schemeClr val="tx1">
                    <a:lumMod val="85000"/>
                    <a:lumOff val="15000"/>
                  </a:schemeClr>
                </a:solidFill>
                <a:latin typeface="Calibri" panose="020F0502020204030204" pitchFamily="34" charset="0"/>
                <a:cs typeface="Calibri" panose="020F0502020204030204" pitchFamily="34" charset="0"/>
              </a:rPr>
              <a:t>No time limits on proceedings until children reach the age of 18 years old (s.7).</a:t>
            </a:r>
          </a:p>
        </p:txBody>
      </p:sp>
      <p:pic>
        <p:nvPicPr>
          <p:cNvPr id="11" name="Graphic 3" descr="Articles 1 to 42 of the UNCRC">
            <a:extLst>
              <a:ext uri="{FF2B5EF4-FFF2-40B4-BE49-F238E27FC236}">
                <a16:creationId xmlns:a16="http://schemas.microsoft.com/office/drawing/2014/main" id="{DDF3624F-3707-4DAA-9014-33F7B38CE3E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621"/>
          <a:stretch/>
        </p:blipFill>
        <p:spPr>
          <a:xfrm>
            <a:off x="6986451" y="361740"/>
            <a:ext cx="5074515" cy="5778692"/>
          </a:xfrm>
          <a:prstGeom prst="rect">
            <a:avLst/>
          </a:prstGeom>
        </p:spPr>
      </p:pic>
    </p:spTree>
    <p:extLst>
      <p:ext uri="{BB962C8B-B14F-4D97-AF65-F5344CB8AC3E}">
        <p14:creationId xmlns:p14="http://schemas.microsoft.com/office/powerpoint/2010/main" val="314485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56483" y="6181648"/>
            <a:ext cx="5435600" cy="365125"/>
          </a:xfrm>
        </p:spPr>
        <p:txBody>
          <a:bodyPr/>
          <a:lstStyle/>
          <a:p>
            <a:pPr>
              <a:defRPr/>
            </a:pPr>
            <a:r>
              <a:rPr lang="en-GB" dirty="0">
                <a:solidFill>
                  <a:schemeClr val="bg1">
                    <a:lumMod val="50000"/>
                  </a:schemeClr>
                </a:solidFill>
              </a:rPr>
              <a:t>Website: </a:t>
            </a:r>
            <a:r>
              <a:rPr lang="en-GB" dirty="0">
                <a:solidFill>
                  <a:schemeClr val="bg1">
                    <a:lumMod val="50000"/>
                  </a:schemeClr>
                </a:solidFill>
                <a:hlinkClick r:id="rId2">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@together_sacr</a:t>
            </a:r>
            <a:endParaRPr lang="en-US" dirty="0">
              <a:solidFill>
                <a:schemeClr val="bg1">
                  <a:lumMod val="50000"/>
                </a:schemeClr>
              </a:solidFill>
            </a:endParaRPr>
          </a:p>
        </p:txBody>
      </p:sp>
      <p:pic>
        <p:nvPicPr>
          <p:cNvPr id="6" name="Graphic 3" descr="Articles 1 to 42 of the UNCRC">
            <a:extLst>
              <a:ext uri="{FF2B5EF4-FFF2-40B4-BE49-F238E27FC236}">
                <a16:creationId xmlns:a16="http://schemas.microsoft.com/office/drawing/2014/main" id="{BC8D42CF-6D4E-4171-82C1-89CC574FD1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621"/>
          <a:stretch/>
        </p:blipFill>
        <p:spPr>
          <a:xfrm>
            <a:off x="6756166" y="402956"/>
            <a:ext cx="5074515" cy="5778692"/>
          </a:xfrm>
          <a:prstGeom prst="rect">
            <a:avLst/>
          </a:prstGeom>
        </p:spPr>
      </p:pic>
      <p:sp>
        <p:nvSpPr>
          <p:cNvPr id="7" name="Rectangle 1">
            <a:extLst>
              <a:ext uri="{FF2B5EF4-FFF2-40B4-BE49-F238E27FC236}">
                <a16:creationId xmlns:a16="http://schemas.microsoft.com/office/drawing/2014/main" id="{5294BC9A-D756-429E-8193-ECF85046FDFC}"/>
              </a:ext>
            </a:extLst>
          </p:cNvPr>
          <p:cNvSpPr>
            <a:spLocks noChangeArrowheads="1"/>
          </p:cNvSpPr>
          <p:nvPr/>
        </p:nvSpPr>
        <p:spPr bwMode="auto">
          <a:xfrm>
            <a:off x="361319" y="402956"/>
            <a:ext cx="5907336" cy="786825"/>
          </a:xfrm>
          <a:prstGeom prst="rect">
            <a:avLst/>
          </a:prstGeom>
          <a:solidFill>
            <a:schemeClr val="accent1">
              <a:lumMod val="20000"/>
              <a:lumOff val="80000"/>
            </a:schemeClr>
          </a:solidFill>
        </p:spPr>
        <p:txBody>
          <a:bodyPr vert="horz" lIns="91440" tIns="45720" rIns="91440" bIns="45720" rtlCol="0"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My questions….</a:t>
            </a:r>
          </a:p>
        </p:txBody>
      </p:sp>
      <p:sp>
        <p:nvSpPr>
          <p:cNvPr id="8" name="Rectangle 7" descr="Questions for discussion:&#10;How to support families to use UNCRC?&#10;How to embed in universal services?&#10;What else is needed?">
            <a:extLst>
              <a:ext uri="{FF2B5EF4-FFF2-40B4-BE49-F238E27FC236}">
                <a16:creationId xmlns:a16="http://schemas.microsoft.com/office/drawing/2014/main" id="{15C69380-7803-447E-A9AD-2679C852A336}"/>
              </a:ext>
            </a:extLst>
          </p:cNvPr>
          <p:cNvSpPr/>
          <p:nvPr/>
        </p:nvSpPr>
        <p:spPr>
          <a:xfrm>
            <a:off x="366283" y="1912256"/>
            <a:ext cx="6146128" cy="357020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How can we best support and empower families to use the UNCRC to support the rights of children?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How can we ensure the UNCRC is embedded across universal services?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What else is needed to ensure UNCRC incorporation delivers the ‘revolution in children’s rights’ so heralded by the Deputy First Minister?</a:t>
            </a:r>
          </a:p>
        </p:txBody>
      </p:sp>
    </p:spTree>
    <p:extLst>
      <p:ext uri="{BB962C8B-B14F-4D97-AF65-F5344CB8AC3E}">
        <p14:creationId xmlns:p14="http://schemas.microsoft.com/office/powerpoint/2010/main" val="395524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BC1806-8D97-4ECC-B272-0F98DDB0BD3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065"/>
            <a:ext cx="12184702" cy="4715366"/>
          </a:xfrm>
          <a:prstGeom prst="rect">
            <a:avLst/>
          </a:prstGeom>
        </p:spPr>
      </p:pic>
      <p:sp>
        <p:nvSpPr>
          <p:cNvPr id="8" name="Rectangle 3">
            <a:extLst>
              <a:ext uri="{FF2B5EF4-FFF2-40B4-BE49-F238E27FC236}">
                <a16:creationId xmlns:a16="http://schemas.microsoft.com/office/drawing/2014/main" id="{EF33E167-5F48-48D7-B096-9ABD03BF46AE}"/>
              </a:ext>
            </a:extLst>
          </p:cNvPr>
          <p:cNvSpPr>
            <a:spLocks noChangeArrowheads="1"/>
          </p:cNvSpPr>
          <p:nvPr/>
        </p:nvSpPr>
        <p:spPr bwMode="auto">
          <a:xfrm>
            <a:off x="172722" y="4791137"/>
            <a:ext cx="1145844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9213B">
                    <a:lumMod val="75000"/>
                    <a:lumOff val="25000"/>
                  </a:srgbClr>
                </a:solidFill>
                <a:effectLst/>
                <a:uLnTx/>
                <a:uFillTx/>
                <a:latin typeface="Cambria" panose="02040503050406030204" pitchFamily="18" charset="0"/>
                <a:ea typeface="+mn-ea"/>
                <a:cs typeface="Times New Roman" panose="02020603050405020304" pitchFamily="18" charset="0"/>
              </a:rPr>
              <a:t>The UNCRC in Scotland – what does it mean for families?</a:t>
            </a:r>
          </a:p>
          <a:p>
            <a:pPr marL="0" marR="0" lvl="0" indent="0" algn="ctr" defTabSz="457200" rtl="0" eaLnBrk="1" fontAlgn="base" latinLnBrk="0" hangingPunct="1">
              <a:lnSpc>
                <a:spcPct val="100000"/>
              </a:lnSpc>
              <a:spcBef>
                <a:spcPct val="0"/>
              </a:spcBef>
              <a:spcAft>
                <a:spcPct val="0"/>
              </a:spcAft>
              <a:buClrTx/>
              <a:buSzTx/>
              <a:buFontTx/>
              <a:buNone/>
              <a:tabLst/>
              <a:defRPr/>
            </a:pPr>
            <a:endParaRPr lang="en-US" altLang="en-US" sz="1600" b="1" dirty="0">
              <a:solidFill>
                <a:srgbClr val="09213B">
                  <a:lumMod val="75000"/>
                  <a:lumOff val="25000"/>
                </a:srgbClr>
              </a:solidFill>
              <a:latin typeface="Cambria" panose="02040503050406030204" pitchFamily="18" charset="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b="1" dirty="0">
                <a:solidFill>
                  <a:srgbClr val="09213B">
                    <a:lumMod val="75000"/>
                    <a:lumOff val="25000"/>
                  </a:srgbClr>
                </a:solidFill>
                <a:latin typeface="Cambria" panose="02040503050406030204" pitchFamily="18" charset="0"/>
                <a:cs typeface="Times New Roman" panose="02020603050405020304" pitchFamily="18" charset="0"/>
              </a:rPr>
              <a:t>Thank you! </a:t>
            </a:r>
            <a:r>
              <a:rPr lang="en-US" altLang="en-US" b="1" dirty="0">
                <a:solidFill>
                  <a:srgbClr val="09213B">
                    <a:lumMod val="75000"/>
                    <a:lumOff val="25000"/>
                  </a:srgbClr>
                </a:solidFill>
                <a:latin typeface="Cambria" panose="02040503050406030204" pitchFamily="18" charset="0"/>
                <a:cs typeface="Times New Roman" panose="02020603050405020304" pitchFamily="18" charset="0"/>
                <a:sym typeface="Wingdings" panose="05000000000000000000" pitchFamily="2" charset="2"/>
              </a:rPr>
              <a:t> </a:t>
            </a:r>
            <a:endParaRPr kumimoji="0" lang="en-US" altLang="en-US" b="1" i="0" u="none" strike="noStrike" kern="1200" cap="none" spc="0" normalizeH="0" baseline="0" noProof="0" dirty="0">
              <a:ln>
                <a:noFill/>
              </a:ln>
              <a:solidFill>
                <a:srgbClr val="09213B">
                  <a:lumMod val="75000"/>
                  <a:lumOff val="25000"/>
                </a:srgbClr>
              </a:solidFill>
              <a:effectLst/>
              <a:uLnTx/>
              <a:uFillTx/>
              <a:latin typeface="Cambria" panose="02040503050406030204" pitchFamily="18" charset="0"/>
              <a:ea typeface="+mn-ea"/>
              <a:cs typeface="Times New Roman" panose="02020603050405020304" pitchFamily="18" charset="0"/>
            </a:endParaRPr>
          </a:p>
        </p:txBody>
      </p:sp>
      <p:sp>
        <p:nvSpPr>
          <p:cNvPr id="9" name="Footer Placeholder 1">
            <a:extLst>
              <a:ext uri="{FF2B5EF4-FFF2-40B4-BE49-F238E27FC236}">
                <a16:creationId xmlns:a16="http://schemas.microsoft.com/office/drawing/2014/main" id="{D582CE53-E7DF-46A3-9DD9-4E3B01975A3A}"/>
              </a:ext>
            </a:extLst>
          </p:cNvPr>
          <p:cNvSpPr>
            <a:spLocks noGrp="1"/>
          </p:cNvSpPr>
          <p:nvPr>
            <p:ph type="ftr" sz="quarter" idx="11"/>
          </p:nvPr>
        </p:nvSpPr>
        <p:spPr>
          <a:xfrm>
            <a:off x="2005176" y="6338098"/>
            <a:ext cx="7833767" cy="441352"/>
          </a:xfrm>
        </p:spPr>
        <p:txBody>
          <a:bodyPr/>
          <a:lstStyle/>
          <a:p>
            <a:pPr>
              <a:defRPr/>
            </a:pPr>
            <a:r>
              <a:rPr lang="en-GB" dirty="0">
                <a:solidFill>
                  <a:prstClr val="black">
                    <a:tint val="75000"/>
                  </a:prstClr>
                </a:solidFill>
                <a:latin typeface="Calibri"/>
              </a:rPr>
              <a:t>Website:  www.togetherscotland.org.uk    Follow us on Twitter!  @together_sacr</a:t>
            </a:r>
            <a:endParaRPr lang="en-US" dirty="0">
              <a:solidFill>
                <a:prstClr val="black">
                  <a:tint val="75000"/>
                </a:prstClr>
              </a:solidFill>
              <a:latin typeface="Calibri"/>
            </a:endParaRPr>
          </a:p>
        </p:txBody>
      </p:sp>
    </p:spTree>
    <p:extLst>
      <p:ext uri="{BB962C8B-B14F-4D97-AF65-F5344CB8AC3E}">
        <p14:creationId xmlns:p14="http://schemas.microsoft.com/office/powerpoint/2010/main" val="89770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Vision and aims of Together for children and young people.">
            <a:extLst>
              <a:ext uri="{FF2B5EF4-FFF2-40B4-BE49-F238E27FC236}">
                <a16:creationId xmlns:a16="http://schemas.microsoft.com/office/drawing/2014/main" id="{9AF6E9A2-4715-4785-962F-30F4D39513D7}"/>
              </a:ext>
            </a:extLst>
          </p:cNvPr>
          <p:cNvSpPr/>
          <p:nvPr/>
        </p:nvSpPr>
        <p:spPr>
          <a:xfrm>
            <a:off x="655321" y="3030647"/>
            <a:ext cx="5120113" cy="3462228"/>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0070C0"/>
                </a:solidFill>
                <a:latin typeface="Cambria" panose="02040503050406030204" pitchFamily="18" charset="0"/>
                <a:ea typeface="Cambria" panose="02040503050406030204" pitchFamily="18" charset="0"/>
              </a:rPr>
              <a:t>Vision:</a:t>
            </a:r>
          </a:p>
          <a:p>
            <a:pPr>
              <a:lnSpc>
                <a:spcPct val="90000"/>
              </a:lnSpc>
              <a:spcAft>
                <a:spcPts val="600"/>
              </a:spcAft>
            </a:pPr>
            <a:r>
              <a:rPr lang="en-US" dirty="0"/>
              <a:t>All children and young people growing up in Scotland have their human rights respected, protected and fulfilled. </a:t>
            </a:r>
          </a:p>
          <a:p>
            <a:pPr>
              <a:lnSpc>
                <a:spcPct val="90000"/>
              </a:lnSpc>
              <a:spcAft>
                <a:spcPts val="600"/>
              </a:spcAft>
            </a:pPr>
            <a:endParaRPr lang="en-US" dirty="0"/>
          </a:p>
          <a:p>
            <a:pPr>
              <a:lnSpc>
                <a:spcPct val="90000"/>
              </a:lnSpc>
              <a:spcAft>
                <a:spcPts val="600"/>
              </a:spcAft>
            </a:pPr>
            <a:r>
              <a:rPr lang="en-US" sz="2000" dirty="0">
                <a:solidFill>
                  <a:srgbClr val="0070C0"/>
                </a:solidFill>
                <a:latin typeface="Cambria" panose="02040503050406030204" pitchFamily="18" charset="0"/>
                <a:ea typeface="Cambria" panose="02040503050406030204" pitchFamily="18" charset="0"/>
              </a:rPr>
              <a:t>Mission: </a:t>
            </a:r>
          </a:p>
          <a:p>
            <a:pPr>
              <a:lnSpc>
                <a:spcPct val="90000"/>
              </a:lnSpc>
              <a:spcAft>
                <a:spcPts val="600"/>
              </a:spcAft>
            </a:pPr>
            <a:r>
              <a:rPr lang="en-US" dirty="0"/>
              <a:t>We work to inspire and enable everyone in Scotland to put children and young people’s human rights at the heart of everything they do. </a:t>
            </a:r>
          </a:p>
        </p:txBody>
      </p:sp>
      <p:pic>
        <p:nvPicPr>
          <p:cNvPr id="5" name="Picture 4">
            <a:extLst>
              <a:ext uri="{FF2B5EF4-FFF2-40B4-BE49-F238E27FC236}">
                <a16:creationId xmlns:a16="http://schemas.microsoft.com/office/drawing/2014/main" id="{BE0BF46C-7453-4C10-8BF2-BE5E0CF94F5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120" r="2685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Rectangle 2" descr="Who are Together and what they do"/>
          <p:cNvSpPr>
            <a:spLocks noChangeArrowheads="1"/>
          </p:cNvSpPr>
          <p:nvPr/>
        </p:nvSpPr>
        <p:spPr bwMode="auto">
          <a:xfrm>
            <a:off x="655320" y="980770"/>
            <a:ext cx="5120114" cy="1692794"/>
          </a:xfrm>
          <a:prstGeom prst="rect">
            <a:avLst/>
          </a:prstGeom>
          <a:solidFill>
            <a:schemeClr val="bg1"/>
          </a:solidFill>
        </p:spPr>
        <p:txBody>
          <a:bodyPr vert="horz" lIns="91440" tIns="45720" rIns="91440" bIns="45720" rtlCol="0" anchor="ctr">
            <a:normAutofit fontScale="70000" lnSpcReduction="20000"/>
          </a:bodyPr>
          <a:lstStyle/>
          <a:p>
            <a:pPr fontAlgn="base">
              <a:lnSpc>
                <a:spcPct val="120000"/>
              </a:lnSpc>
              <a:spcBef>
                <a:spcPct val="0"/>
              </a:spcBef>
              <a:defRPr/>
            </a:pPr>
            <a:r>
              <a:rPr lang="en-US" sz="2800" b="1" dirty="0">
                <a:solidFill>
                  <a:srgbClr val="0070C0"/>
                </a:solidFill>
                <a:latin typeface="Cambria" panose="02040503050406030204" pitchFamily="18" charset="0"/>
                <a:ea typeface="Cambria" panose="02040503050406030204" pitchFamily="18" charset="0"/>
                <a:cs typeface="+mj-cs"/>
              </a:rPr>
              <a:t>Together </a:t>
            </a:r>
          </a:p>
          <a:p>
            <a:pPr fontAlgn="base">
              <a:lnSpc>
                <a:spcPct val="120000"/>
              </a:lnSpc>
              <a:spcBef>
                <a:spcPct val="0"/>
              </a:spcBef>
              <a:spcAft>
                <a:spcPts val="600"/>
              </a:spcAft>
              <a:defRPr/>
            </a:pPr>
            <a:r>
              <a:rPr lang="en-US" sz="2800" b="1" dirty="0">
                <a:solidFill>
                  <a:srgbClr val="0070C0"/>
                </a:solidFill>
                <a:latin typeface="Cambria" panose="02040503050406030204" pitchFamily="18" charset="0"/>
                <a:ea typeface="Cambria" panose="02040503050406030204" pitchFamily="18" charset="0"/>
                <a:cs typeface="+mj-cs"/>
              </a:rPr>
              <a:t>(Scottish Alliance for Children’s Rights)</a:t>
            </a:r>
          </a:p>
          <a:p>
            <a:pPr fontAlgn="base">
              <a:lnSpc>
                <a:spcPct val="120000"/>
              </a:lnSpc>
              <a:spcBef>
                <a:spcPct val="0"/>
              </a:spcBef>
              <a:spcAft>
                <a:spcPts val="600"/>
              </a:spcAft>
              <a:defRPr/>
            </a:pPr>
            <a:r>
              <a:rPr lang="en-US" sz="2300" i="1" dirty="0">
                <a:ea typeface="Cambria" panose="02040503050406030204" pitchFamily="18" charset="0"/>
                <a:cs typeface="+mj-cs"/>
              </a:rPr>
              <a:t>An NGO alliance with over 480 members working to improve the awareness, understanding and implementation of children’s human rights in Scotland.</a:t>
            </a:r>
          </a:p>
        </p:txBody>
      </p:sp>
      <p:pic>
        <p:nvPicPr>
          <p:cNvPr id="17" name="Picture 2" descr="C:\Users\Juliet\AppData\Local\Microsoft\Windows\Temporary Internet Files\Content.Outlook\FIBX504O\together_logo.jpg">
            <a:extLst>
              <a:ext uri="{FF2B5EF4-FFF2-40B4-BE49-F238E27FC236}">
                <a16:creationId xmlns:a16="http://schemas.microsoft.com/office/drawing/2014/main" id="{68AC5E22-57C1-43BF-98B6-1B26B4A39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5646459"/>
            <a:ext cx="1219882" cy="115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2">
            <a:extLst>
              <a:ext uri="{FF2B5EF4-FFF2-40B4-BE49-F238E27FC236}">
                <a16:creationId xmlns:a16="http://schemas.microsoft.com/office/drawing/2014/main" id="{679BED63-C21B-43A1-A5BA-A1662ECE449C}"/>
              </a:ext>
            </a:extLst>
          </p:cNvPr>
          <p:cNvSpPr>
            <a:spLocks noGrp="1"/>
          </p:cNvSpPr>
          <p:nvPr>
            <p:ph type="ftr" sz="quarter" idx="11"/>
          </p:nvPr>
        </p:nvSpPr>
        <p:spPr>
          <a:xfrm>
            <a:off x="655320" y="6356350"/>
            <a:ext cx="4114800" cy="365125"/>
          </a:xfrm>
        </p:spPr>
        <p:txBody>
          <a:bodyPr vert="horz" lIns="91440" tIns="45720" rIns="91440" bIns="45720" rtlCol="0" anchor="ctr">
            <a:normAutofit fontScale="25000" lnSpcReduction="20000"/>
          </a:bodyPr>
          <a:lstStyle/>
          <a:p>
            <a:pPr algn="l">
              <a:lnSpc>
                <a:spcPct val="90000"/>
              </a:lnSpc>
              <a:spcAft>
                <a:spcPts val="600"/>
              </a:spcAft>
              <a:defRPr/>
            </a:pPr>
            <a:r>
              <a:rPr lang="en-US" sz="4800" kern="1200" dirty="0">
                <a:solidFill>
                  <a:prstClr val="black">
                    <a:tint val="75000"/>
                  </a:prstClr>
                </a:solidFill>
                <a:latin typeface="Calibri" panose="020F0502020204030204"/>
                <a:ea typeface="+mn-ea"/>
                <a:cs typeface="+mn-cs"/>
              </a:rPr>
              <a:t>Website:  www.togetherscotland.org.uk    </a:t>
            </a:r>
          </a:p>
          <a:p>
            <a:pPr algn="l">
              <a:lnSpc>
                <a:spcPct val="90000"/>
              </a:lnSpc>
              <a:spcAft>
                <a:spcPts val="600"/>
              </a:spcAft>
              <a:defRPr/>
            </a:pPr>
            <a:r>
              <a:rPr lang="en-US" sz="4800" kern="1200" dirty="0">
                <a:solidFill>
                  <a:prstClr val="black">
                    <a:tint val="75000"/>
                  </a:prstClr>
                </a:solidFill>
                <a:latin typeface="Calibri" panose="020F0502020204030204"/>
                <a:ea typeface="+mn-ea"/>
                <a:cs typeface="+mn-cs"/>
              </a:rPr>
              <a:t>Follow us on Twitter!  @</a:t>
            </a:r>
            <a:r>
              <a:rPr lang="en-US" sz="4800" kern="1200" dirty="0" err="1">
                <a:solidFill>
                  <a:prstClr val="black">
                    <a:tint val="75000"/>
                  </a:prstClr>
                </a:solidFill>
                <a:latin typeface="Calibri" panose="020F0502020204030204"/>
                <a:ea typeface="+mn-ea"/>
                <a:cs typeface="+mn-cs"/>
              </a:rPr>
              <a:t>together_sacr</a:t>
            </a:r>
            <a:r>
              <a:rPr lang="en-US" sz="4800" kern="1200" dirty="0">
                <a:solidFill>
                  <a:prstClr val="black">
                    <a:tint val="75000"/>
                  </a:prstClr>
                </a:solidFill>
                <a:latin typeface="Calibri" panose="020F0502020204030204"/>
                <a:ea typeface="+mn-ea"/>
                <a:cs typeface="+mn-cs"/>
              </a:rPr>
              <a:t> @</a:t>
            </a:r>
            <a:r>
              <a:rPr lang="en-US" sz="4800" kern="1200" dirty="0" err="1">
                <a:solidFill>
                  <a:prstClr val="black">
                    <a:tint val="75000"/>
                  </a:prstClr>
                </a:solidFill>
                <a:latin typeface="Calibri" panose="020F0502020204030204"/>
                <a:ea typeface="+mn-ea"/>
                <a:cs typeface="+mn-cs"/>
              </a:rPr>
              <a:t>ulgrid</a:t>
            </a:r>
            <a:r>
              <a:rPr lang="en-US" sz="4800" kern="1200" dirty="0">
                <a:solidFill>
                  <a:prstClr val="black">
                    <a:tint val="75000"/>
                  </a:prstClr>
                </a:solidFill>
                <a:latin typeface="Calibri" panose="020F0502020204030204"/>
                <a:ea typeface="+mn-ea"/>
                <a:cs typeface="+mn-cs"/>
              </a:rPr>
              <a:t> </a:t>
            </a:r>
          </a:p>
          <a:p>
            <a:pPr algn="l">
              <a:lnSpc>
                <a:spcPct val="90000"/>
              </a:lnSpc>
              <a:spcAft>
                <a:spcPts val="600"/>
              </a:spcAft>
              <a:defRPr/>
            </a:pPr>
            <a:endParaRPr lang="en-US" sz="400"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0956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ChangeArrowheads="1"/>
          </p:cNvSpPr>
          <p:nvPr/>
        </p:nvSpPr>
        <p:spPr bwMode="auto">
          <a:xfrm>
            <a:off x="349377" y="256050"/>
            <a:ext cx="10501324" cy="7453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ts val="600"/>
              </a:spcAft>
            </a:pPr>
            <a:r>
              <a:rPr lang="en-US" altLang="en-US" sz="3400" b="1" dirty="0">
                <a:solidFill>
                  <a:srgbClr val="0070C0"/>
                </a:solidFill>
                <a:latin typeface="Cambria" panose="02040503050406030204" pitchFamily="18" charset="0"/>
                <a:ea typeface="Cambria" panose="02040503050406030204" pitchFamily="18" charset="0"/>
                <a:cs typeface="+mj-cs"/>
              </a:rPr>
              <a:t>6 months ago – celebrating UNCRC incorporation</a:t>
            </a:r>
            <a:endParaRPr lang="en-US" altLang="en-US" sz="3400" b="1" i="1" dirty="0">
              <a:solidFill>
                <a:srgbClr val="0070C0"/>
              </a:solidFill>
              <a:latin typeface="Cambria" panose="02040503050406030204" pitchFamily="18" charset="0"/>
              <a:ea typeface="Cambria" panose="02040503050406030204" pitchFamily="18" charset="0"/>
              <a:cs typeface="+mj-cs"/>
            </a:endParaRPr>
          </a:p>
        </p:txBody>
      </p:sp>
      <p:pic>
        <p:nvPicPr>
          <p:cNvPr id="16" name="Picture 2" descr="C:\Users\Juliet\AppData\Local\Microsoft\Windows\Temporary Internet Files\Content.Outlook\FIBX504O\together_logo.jpg">
            <a:extLst>
              <a:ext uri="{FF2B5EF4-FFF2-40B4-BE49-F238E27FC236}">
                <a16:creationId xmlns:a16="http://schemas.microsoft.com/office/drawing/2014/main" id="{8DE0BCA1-600E-441E-B304-FE8AA33663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3749" y="41495"/>
            <a:ext cx="1261163" cy="11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peech Bubble: Oval 10">
            <a:extLst>
              <a:ext uri="{FF2B5EF4-FFF2-40B4-BE49-F238E27FC236}">
                <a16:creationId xmlns:a16="http://schemas.microsoft.com/office/drawing/2014/main" id="{0A382EA1-833E-48D0-9EC6-1F37BEF1A8E9}"/>
              </a:ext>
            </a:extLst>
          </p:cNvPr>
          <p:cNvSpPr/>
          <p:nvPr/>
        </p:nvSpPr>
        <p:spPr>
          <a:xfrm>
            <a:off x="191293" y="1872002"/>
            <a:ext cx="4521958" cy="2585249"/>
          </a:xfrm>
          <a:prstGeom prst="wedgeEllipseCallout">
            <a:avLst>
              <a:gd name="adj1" fmla="val 46134"/>
              <a:gd name="adj2" fmla="val 44215"/>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full range of children’s rights within the powers of the Parliament will be woven into the fabric of our law, our policy and our public life in Scotland”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Maree Todd MSP</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dirty="0">
                <a:solidFill>
                  <a:prstClr val="white"/>
                </a:solidFill>
                <a:latin typeface="Cambria" panose="02040503050406030204" pitchFamily="18" charset="0"/>
                <a:ea typeface="Cambria" panose="02040503050406030204" pitchFamily="18" charset="0"/>
                <a:cs typeface="Calibri" panose="020F0502020204030204" pitchFamily="34" charset="0"/>
              </a:rPr>
              <a:t>Minister for Children and Young People</a:t>
            </a:r>
            <a:endParaRPr kumimoji="0" lang="en-GB"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 name="Footer Placeholder 1">
            <a:extLst>
              <a:ext uri="{FF2B5EF4-FFF2-40B4-BE49-F238E27FC236}">
                <a16:creationId xmlns:a16="http://schemas.microsoft.com/office/drawing/2014/main" id="{D7BC1B4F-0AF6-4DB8-9241-E398F96FA430}"/>
              </a:ext>
            </a:extLst>
          </p:cNvPr>
          <p:cNvSpPr>
            <a:spLocks noGrp="1"/>
          </p:cNvSpPr>
          <p:nvPr>
            <p:ph type="ftr" sz="quarter" idx="11"/>
          </p:nvPr>
        </p:nvSpPr>
        <p:spPr>
          <a:xfrm>
            <a:off x="2026094" y="6236825"/>
            <a:ext cx="813676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Website</a:t>
            </a:r>
            <a:r>
              <a:rPr kumimoji="0" lang="en-GB" sz="1200" b="0" i="0" u="none" strike="noStrike" kern="1200" cap="none" spc="0" normalizeH="0" baseline="0" noProof="0" dirty="0">
                <a:ln>
                  <a:noFill/>
                </a:ln>
                <a:solidFill>
                  <a:schemeClr val="bg2">
                    <a:lumMod val="50000"/>
                  </a:schemeClr>
                </a:solidFill>
                <a:effectLst/>
                <a:uLnTx/>
                <a:uFillTx/>
                <a:latin typeface="Calibri"/>
                <a:ea typeface="+mn-ea"/>
                <a:cs typeface="+mn-cs"/>
              </a:rPr>
              <a:t>:  </a:t>
            </a:r>
            <a:r>
              <a:rPr kumimoji="0" lang="en-GB" sz="1200" b="0" i="0" u="none" strike="noStrike" kern="1200" cap="none" spc="0" normalizeH="0" baseline="0" noProof="0" dirty="0">
                <a:ln>
                  <a:noFill/>
                </a:ln>
                <a:solidFill>
                  <a:schemeClr val="bg2">
                    <a:lumMod val="50000"/>
                  </a:scheme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www.togetherscotland.org.uk</a:t>
            </a:r>
            <a:r>
              <a:rPr lang="en-GB" dirty="0">
                <a:solidFill>
                  <a:schemeClr val="bg2">
                    <a:lumMod val="50000"/>
                  </a:schemeClr>
                </a:solidFill>
                <a:latin typeface="Calibri"/>
              </a:rPr>
              <a:t>                       </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Follow us on Twitter!  @together_sacr  @ulgrid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890DA71-D83B-49A3-899E-A3571FE5C8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7000"/>
            <a:ext cx="12192000" cy="4064000"/>
          </a:xfrm>
          <a:prstGeom prst="rect">
            <a:avLst/>
          </a:prstGeom>
        </p:spPr>
      </p:pic>
    </p:spTree>
    <p:extLst>
      <p:ext uri="{BB962C8B-B14F-4D97-AF65-F5344CB8AC3E}">
        <p14:creationId xmlns:p14="http://schemas.microsoft.com/office/powerpoint/2010/main" val="132475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56483" y="6181648"/>
            <a:ext cx="5435600" cy="365125"/>
          </a:xfrm>
        </p:spPr>
        <p:txBody>
          <a:bodyPr/>
          <a:lstStyle/>
          <a:p>
            <a:pPr>
              <a:defRPr/>
            </a:pPr>
            <a:r>
              <a:rPr lang="en-GB" dirty="0">
                <a:solidFill>
                  <a:schemeClr val="bg1">
                    <a:lumMod val="50000"/>
                  </a:schemeClr>
                </a:solidFill>
              </a:rPr>
              <a:t>Website: </a:t>
            </a:r>
            <a:r>
              <a:rPr lang="en-GB" dirty="0">
                <a:solidFill>
                  <a:schemeClr val="bg1">
                    <a:lumMod val="50000"/>
                  </a:schemeClr>
                </a:solidFill>
                <a:hlinkClick r:id="rId2">
                  <a:extLst>
                    <a:ext uri="{A12FA001-AC4F-418D-AE19-62706E023703}">
                      <ahyp:hlinkClr xmlns:ahyp="http://schemas.microsoft.com/office/drawing/2018/hyperlinkcolor" val="tx"/>
                    </a:ext>
                  </a:extLst>
                </a:hlinkClick>
              </a:rPr>
              <a:t>www.togetherscotland.org.uk</a:t>
            </a:r>
            <a:r>
              <a:rPr lang="en-GB" dirty="0">
                <a:solidFill>
                  <a:schemeClr val="bg1">
                    <a:lumMod val="50000"/>
                  </a:schemeClr>
                </a:solidFill>
              </a:rPr>
              <a:t> </a:t>
            </a:r>
          </a:p>
          <a:p>
            <a:pPr>
              <a:defRPr/>
            </a:pPr>
            <a:r>
              <a:rPr lang="en-GB" dirty="0">
                <a:solidFill>
                  <a:schemeClr val="bg1">
                    <a:lumMod val="50000"/>
                  </a:schemeClr>
                </a:solidFill>
              </a:rPr>
              <a:t>Follow us on Twitter! @together_sacr</a:t>
            </a:r>
            <a:endParaRPr lang="en-US" dirty="0">
              <a:solidFill>
                <a:schemeClr val="bg1">
                  <a:lumMod val="50000"/>
                </a:schemeClr>
              </a:solidFill>
            </a:endParaRPr>
          </a:p>
        </p:txBody>
      </p:sp>
      <p:sp>
        <p:nvSpPr>
          <p:cNvPr id="10" name="Rectangle 9">
            <a:extLst>
              <a:ext uri="{FF2B5EF4-FFF2-40B4-BE49-F238E27FC236}">
                <a16:creationId xmlns:a16="http://schemas.microsoft.com/office/drawing/2014/main" id="{05AAF9D5-F184-4393-B195-53FACEE320B2}"/>
              </a:ext>
            </a:extLst>
          </p:cNvPr>
          <p:cNvSpPr/>
          <p:nvPr/>
        </p:nvSpPr>
        <p:spPr>
          <a:xfrm>
            <a:off x="1526023" y="153132"/>
            <a:ext cx="8783367" cy="523220"/>
          </a:xfrm>
          <a:prstGeom prst="rect">
            <a:avLst/>
          </a:prstGeom>
          <a:solidFill>
            <a:schemeClr val="bg1"/>
          </a:solidFill>
        </p:spPr>
        <p:txBody>
          <a:bodyPr wrap="none">
            <a:spAutoFit/>
          </a:bodyPr>
          <a:lstStyle/>
          <a:p>
            <a:pPr algn="ctr" fontAlgn="base">
              <a:spcBef>
                <a:spcPct val="0"/>
              </a:spcBef>
              <a:spcAft>
                <a:spcPct val="0"/>
              </a:spcAft>
              <a:buNone/>
            </a:pPr>
            <a:r>
              <a:rPr lang="en-US" sz="2800" b="1" dirty="0">
                <a:solidFill>
                  <a:srgbClr val="0070C0"/>
                </a:solidFill>
                <a:latin typeface="Cambria" panose="02040503050406030204" pitchFamily="18" charset="0"/>
                <a:cs typeface="Arial" charset="0"/>
              </a:rPr>
              <a:t>The U</a:t>
            </a:r>
            <a:r>
              <a:rPr lang="en-GB" sz="2800" b="1" dirty="0">
                <a:solidFill>
                  <a:srgbClr val="0070C0"/>
                </a:solidFill>
                <a:latin typeface="Cambria" panose="02040503050406030204" pitchFamily="18" charset="0"/>
                <a:cs typeface="Arial" charset="0"/>
              </a:rPr>
              <a:t>NCRC - covering every aspect of children’s lives</a:t>
            </a:r>
          </a:p>
        </p:txBody>
      </p:sp>
      <p:pic>
        <p:nvPicPr>
          <p:cNvPr id="5" name="Picture 2">
            <a:extLst>
              <a:ext uri="{FF2B5EF4-FFF2-40B4-BE49-F238E27FC236}">
                <a16:creationId xmlns:a16="http://schemas.microsoft.com/office/drawing/2014/main" id="{EE203519-7C31-41A9-B295-3151235EB5F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8" y="1478665"/>
            <a:ext cx="5518725" cy="390067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3" descr="Articles 1 to 42 of the UNCRC">
            <a:extLst>
              <a:ext uri="{FF2B5EF4-FFF2-40B4-BE49-F238E27FC236}">
                <a16:creationId xmlns:a16="http://schemas.microsoft.com/office/drawing/2014/main" id="{BC8D42CF-6D4E-4171-82C1-89CC574FD17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4621"/>
          <a:stretch/>
        </p:blipFill>
        <p:spPr>
          <a:xfrm>
            <a:off x="6733903" y="768081"/>
            <a:ext cx="5074515" cy="5778692"/>
          </a:xfrm>
          <a:prstGeom prst="rect">
            <a:avLst/>
          </a:prstGeom>
        </p:spPr>
      </p:pic>
    </p:spTree>
    <p:extLst>
      <p:ext uri="{BB962C8B-B14F-4D97-AF65-F5344CB8AC3E}">
        <p14:creationId xmlns:p14="http://schemas.microsoft.com/office/powerpoint/2010/main" val="263524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22" y="193552"/>
            <a:ext cx="10836972" cy="711200"/>
          </a:xfrm>
        </p:spPr>
        <p:txBody>
          <a:bodyPr>
            <a:normAutofit/>
          </a:bodyPr>
          <a:lstStyle/>
          <a:p>
            <a:r>
              <a:rPr lang="en-GB" sz="2400" b="1" dirty="0">
                <a:solidFill>
                  <a:schemeClr val="accent5"/>
                </a:solidFill>
                <a:latin typeface="Cambria" panose="02040503050406030204" pitchFamily="18" charset="0"/>
                <a:ea typeface="Cambria" panose="02040503050406030204" pitchFamily="18" charset="0"/>
              </a:rPr>
              <a:t>The UNCRC’s 42 substantive rights for children</a:t>
            </a:r>
          </a:p>
        </p:txBody>
      </p:sp>
      <p:sp>
        <p:nvSpPr>
          <p:cNvPr id="3" name="Content Placeholder 2" descr="Explanation of the key elements of the UNCRC in relation to children's rights."/>
          <p:cNvSpPr txBox="1">
            <a:spLocks/>
          </p:cNvSpPr>
          <p:nvPr/>
        </p:nvSpPr>
        <p:spPr>
          <a:xfrm>
            <a:off x="5715000" y="937790"/>
            <a:ext cx="6248400" cy="5778692"/>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spcBef>
                <a:spcPts val="0"/>
              </a:spcBef>
              <a:buFont typeface="Arial" panose="020B0604020202020204" pitchFamily="34" charset="0"/>
              <a:buChar char="•"/>
            </a:pPr>
            <a:endParaRPr lang="en-GB" kern="0" dirty="0">
              <a:solidFill>
                <a:schemeClr val="tx1"/>
              </a:solidFill>
            </a:endParaRPr>
          </a:p>
          <a:p>
            <a:pPr marL="457200" indent="-457200">
              <a:spcBef>
                <a:spcPts val="0"/>
              </a:spcBef>
              <a:spcAft>
                <a:spcPts val="600"/>
              </a:spcAft>
              <a:buFont typeface="Arial" panose="020B0604020202020204" pitchFamily="34" charset="0"/>
              <a:buChar char="•"/>
            </a:pPr>
            <a:r>
              <a:rPr lang="en-GB" sz="2800" b="1" kern="0" dirty="0">
                <a:solidFill>
                  <a:schemeClr val="accent5"/>
                </a:solidFill>
              </a:rPr>
              <a:t>Universal</a:t>
            </a:r>
            <a:r>
              <a:rPr lang="en-GB" sz="2800" kern="0" dirty="0">
                <a:solidFill>
                  <a:schemeClr val="tx1"/>
                </a:solidFill>
              </a:rPr>
              <a:t> – rights are for </a:t>
            </a:r>
            <a:r>
              <a:rPr lang="en-US" sz="2800" kern="0" dirty="0">
                <a:solidFill>
                  <a:schemeClr val="tx1"/>
                </a:solidFill>
              </a:rPr>
              <a:t>ALL children, regardless of race, religion, abilities or family circumstances</a:t>
            </a:r>
          </a:p>
          <a:p>
            <a:pPr marL="457200" indent="-457200">
              <a:spcBef>
                <a:spcPts val="0"/>
              </a:spcBef>
              <a:spcAft>
                <a:spcPts val="600"/>
              </a:spcAft>
              <a:buFont typeface="Arial" panose="020B0604020202020204" pitchFamily="34" charset="0"/>
              <a:buChar char="•"/>
            </a:pPr>
            <a:r>
              <a:rPr lang="en-GB" sz="2800" b="1" kern="0" dirty="0">
                <a:solidFill>
                  <a:schemeClr val="accent5"/>
                </a:solidFill>
              </a:rPr>
              <a:t>Unconditional</a:t>
            </a:r>
            <a:r>
              <a:rPr lang="en-GB" sz="2800" kern="0" dirty="0">
                <a:solidFill>
                  <a:schemeClr val="tx1"/>
                </a:solidFill>
              </a:rPr>
              <a:t> - a</a:t>
            </a:r>
            <a:r>
              <a:rPr lang="en-GB" sz="2800" dirty="0">
                <a:solidFill>
                  <a:srgbClr val="000000"/>
                </a:solidFill>
              </a:rPr>
              <a:t>ll children are entitled to rights</a:t>
            </a:r>
            <a:endParaRPr lang="en-GB" sz="2800" kern="0" dirty="0">
              <a:solidFill>
                <a:schemeClr val="tx1"/>
              </a:solidFill>
            </a:endParaRPr>
          </a:p>
          <a:p>
            <a:pPr marL="457200" indent="-457200">
              <a:spcBef>
                <a:spcPts val="0"/>
              </a:spcBef>
              <a:spcAft>
                <a:spcPts val="600"/>
              </a:spcAft>
              <a:buFont typeface="Arial" panose="020B0604020202020204" pitchFamily="34" charset="0"/>
              <a:buChar char="•"/>
            </a:pPr>
            <a:r>
              <a:rPr lang="en-GB" sz="2800" b="1" kern="0" dirty="0">
                <a:solidFill>
                  <a:schemeClr val="accent5"/>
                </a:solidFill>
              </a:rPr>
              <a:t>Inalienable</a:t>
            </a:r>
            <a:r>
              <a:rPr lang="en-GB" sz="2800" kern="0" dirty="0">
                <a:solidFill>
                  <a:schemeClr val="tx1"/>
                </a:solidFill>
              </a:rPr>
              <a:t> – rights cannot be given or taken away</a:t>
            </a:r>
          </a:p>
          <a:p>
            <a:pPr marL="457200" indent="-457200">
              <a:spcBef>
                <a:spcPts val="0"/>
              </a:spcBef>
              <a:spcAft>
                <a:spcPts val="600"/>
              </a:spcAft>
              <a:buFont typeface="Arial" panose="020B0604020202020204" pitchFamily="34" charset="0"/>
              <a:buChar char="•"/>
            </a:pPr>
            <a:r>
              <a:rPr lang="en-GB" sz="2800" b="1" kern="0" dirty="0">
                <a:solidFill>
                  <a:schemeClr val="accent5"/>
                </a:solidFill>
              </a:rPr>
              <a:t>Inherent</a:t>
            </a:r>
            <a:r>
              <a:rPr lang="en-GB" sz="2800" kern="0" dirty="0">
                <a:solidFill>
                  <a:schemeClr val="tx1"/>
                </a:solidFill>
              </a:rPr>
              <a:t> – rights are permanent </a:t>
            </a:r>
          </a:p>
          <a:p>
            <a:pPr marL="457200" indent="-457200">
              <a:spcBef>
                <a:spcPts val="0"/>
              </a:spcBef>
              <a:spcAft>
                <a:spcPts val="600"/>
              </a:spcAft>
              <a:buFont typeface="Arial" panose="020B0604020202020204" pitchFamily="34" charset="0"/>
              <a:buChar char="•"/>
            </a:pPr>
            <a:r>
              <a:rPr lang="en-GB" sz="2800" b="1" kern="0" dirty="0">
                <a:solidFill>
                  <a:schemeClr val="accent5"/>
                </a:solidFill>
              </a:rPr>
              <a:t>Indivisible</a:t>
            </a:r>
            <a:r>
              <a:rPr lang="en-GB" sz="2800" kern="0" dirty="0">
                <a:solidFill>
                  <a:schemeClr val="tx1"/>
                </a:solidFill>
              </a:rPr>
              <a:t> - r</a:t>
            </a:r>
            <a:r>
              <a:rPr lang="en-GB" sz="2800" dirty="0">
                <a:solidFill>
                  <a:srgbClr val="000000"/>
                </a:solidFill>
              </a:rPr>
              <a:t>ights are completely interdependent and depend on each other for their effectiveness</a:t>
            </a:r>
            <a:endParaRPr lang="en-GB" sz="2800" kern="0" dirty="0">
              <a:solidFill>
                <a:schemeClr val="tx1"/>
              </a:solidFill>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a:solidFill>
                  <a:schemeClr val="bg1"/>
                </a:solidFill>
              </a:rPr>
              <a:t>Do luchd-ionnsachaidh na h-Alba, le luchd-foghlaim Alba </a:t>
            </a:r>
          </a:p>
        </p:txBody>
      </p:sp>
      <p:pic>
        <p:nvPicPr>
          <p:cNvPr id="13" name="Graphic 3" descr="Articles 1 to 42 of the UNCRC">
            <a:extLst>
              <a:ext uri="{FF2B5EF4-FFF2-40B4-BE49-F238E27FC236}">
                <a16:creationId xmlns:a16="http://schemas.microsoft.com/office/drawing/2014/main" id="{F6398977-68A1-44E0-A8E5-01FAC0B1422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4621"/>
          <a:stretch/>
        </p:blipFill>
        <p:spPr>
          <a:xfrm>
            <a:off x="423609" y="937790"/>
            <a:ext cx="5074515" cy="5778692"/>
          </a:xfrm>
          <a:prstGeom prst="rect">
            <a:avLst/>
          </a:prstGeom>
        </p:spPr>
      </p:pic>
    </p:spTree>
    <p:extLst>
      <p:ext uri="{BB962C8B-B14F-4D97-AF65-F5344CB8AC3E}">
        <p14:creationId xmlns:p14="http://schemas.microsoft.com/office/powerpoint/2010/main" val="30917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FC5DAA4F-FCB9-444F-92A2-753AE4E6B6F1}"/>
              </a:ext>
            </a:extLst>
          </p:cNvPr>
          <p:cNvSpPr>
            <a:spLocks noChangeArrowheads="1"/>
          </p:cNvSpPr>
          <p:nvPr/>
        </p:nvSpPr>
        <p:spPr bwMode="auto">
          <a:xfrm>
            <a:off x="424331" y="482362"/>
            <a:ext cx="5907336" cy="786825"/>
          </a:xfrm>
          <a:prstGeom prst="rect">
            <a:avLst/>
          </a:prstGeom>
          <a:solidFill>
            <a:schemeClr val="bg1"/>
          </a:solidFill>
        </p:spPr>
        <p:txBody>
          <a:bodyPr vert="horz" lIns="91440" tIns="45720" rIns="91440" bIns="45720" rtlCol="0"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Families and the UNCRC</a:t>
            </a:r>
          </a:p>
        </p:txBody>
      </p:sp>
      <p:sp>
        <p:nvSpPr>
          <p:cNvPr id="18" name="Rectangle 17">
            <a:extLst>
              <a:ext uri="{FF2B5EF4-FFF2-40B4-BE49-F238E27FC236}">
                <a16:creationId xmlns:a16="http://schemas.microsoft.com/office/drawing/2014/main" id="{F0722150-439D-4F6C-8C68-EAF406A45CB7}"/>
              </a:ext>
            </a:extLst>
          </p:cNvPr>
          <p:cNvSpPr/>
          <p:nvPr/>
        </p:nvSpPr>
        <p:spPr>
          <a:xfrm>
            <a:off x="655321" y="2575034"/>
            <a:ext cx="5120113" cy="346222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4F9C1482-E1F0-4553-9C34-36A8195E5CE2}"/>
              </a:ext>
            </a:extLst>
          </p:cNvPr>
          <p:cNvSpPr/>
          <p:nvPr/>
        </p:nvSpPr>
        <p:spPr>
          <a:xfrm>
            <a:off x="304935" y="4938619"/>
            <a:ext cx="6146128" cy="1000274"/>
          </a:xfrm>
          <a:prstGeom prst="rect">
            <a:avLst/>
          </a:prstGeom>
          <a:solidFill>
            <a:schemeClr val="accent1">
              <a:lumMod val="20000"/>
              <a:lumOff val="8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Parents and carers directly referenced in articles 5, 18 and 27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References to parenting and the role of families are made throughout in no less than 23 of the 42 articles!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1CBB573-5657-4F9E-895A-B120754F53C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1441" t="35381" r="28816" b="29082"/>
          <a:stretch/>
        </p:blipFill>
        <p:spPr>
          <a:xfrm>
            <a:off x="6926018" y="918829"/>
            <a:ext cx="5084442" cy="4546309"/>
          </a:xfrm>
          <a:prstGeom prst="rect">
            <a:avLst/>
          </a:prstGeom>
        </p:spPr>
      </p:pic>
      <p:sp>
        <p:nvSpPr>
          <p:cNvPr id="7" name="Speech Bubble: Oval 6" descr="Explanation of how families are directly referenced throughout the UNCRC">
            <a:extLst>
              <a:ext uri="{FF2B5EF4-FFF2-40B4-BE49-F238E27FC236}">
                <a16:creationId xmlns:a16="http://schemas.microsoft.com/office/drawing/2014/main" id="{148B6ACE-4403-4BB8-A026-D4F85751E67C}"/>
              </a:ext>
            </a:extLst>
          </p:cNvPr>
          <p:cNvSpPr/>
          <p:nvPr/>
        </p:nvSpPr>
        <p:spPr>
          <a:xfrm>
            <a:off x="415742" y="1582326"/>
            <a:ext cx="5907336" cy="2730015"/>
          </a:xfrm>
          <a:prstGeom prst="wedgeEllipseCallout">
            <a:avLst>
              <a:gd name="adj1" fmla="val 46134"/>
              <a:gd name="adj2" fmla="val 44215"/>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family, as the fundamental group in society and the natural environment for the growth and well-being of all its members and particularly children, should be afforded the necessary protection and assistance so that it can fully assume its responsibilities within the community”</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UNCRC preamble</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Footer Placeholder 1">
            <a:extLst>
              <a:ext uri="{FF2B5EF4-FFF2-40B4-BE49-F238E27FC236}">
                <a16:creationId xmlns:a16="http://schemas.microsoft.com/office/drawing/2014/main" id="{8ADA4505-83C6-42C4-8DF7-0B5D6EC1F2A6}"/>
              </a:ext>
            </a:extLst>
          </p:cNvPr>
          <p:cNvSpPr>
            <a:spLocks noGrp="1"/>
          </p:cNvSpPr>
          <p:nvPr>
            <p:ph type="ftr" sz="quarter" idx="11"/>
          </p:nvPr>
        </p:nvSpPr>
        <p:spPr>
          <a:xfrm>
            <a:off x="3280075" y="6125345"/>
            <a:ext cx="608640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Website:  www.togetherscotland.org.uk    Follow us on Twitter!  @together_sacr  @ulgrid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680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FC5DAA4F-FCB9-444F-92A2-753AE4E6B6F1}"/>
              </a:ext>
            </a:extLst>
          </p:cNvPr>
          <p:cNvSpPr>
            <a:spLocks noChangeArrowheads="1"/>
          </p:cNvSpPr>
          <p:nvPr/>
        </p:nvSpPr>
        <p:spPr bwMode="auto">
          <a:xfrm>
            <a:off x="361319" y="120855"/>
            <a:ext cx="5907336" cy="786825"/>
          </a:xfrm>
          <a:prstGeom prst="rect">
            <a:avLst/>
          </a:prstGeom>
          <a:solidFill>
            <a:schemeClr val="accent1">
              <a:lumMod val="20000"/>
              <a:lumOff val="80000"/>
            </a:schemeClr>
          </a:solidFill>
        </p:spPr>
        <p:txBody>
          <a:bodyPr vert="horz" lIns="91440" tIns="45720" rIns="91440" bIns="45720" rtlCol="0" anchor="ct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Particularly relevant rights</a:t>
            </a:r>
          </a:p>
        </p:txBody>
      </p:sp>
      <p:sp>
        <p:nvSpPr>
          <p:cNvPr id="18" name="Rectangle 17">
            <a:extLst>
              <a:ext uri="{FF2B5EF4-FFF2-40B4-BE49-F238E27FC236}">
                <a16:creationId xmlns:a16="http://schemas.microsoft.com/office/drawing/2014/main" id="{F0722150-439D-4F6C-8C68-EAF406A45CB7}"/>
              </a:ext>
            </a:extLst>
          </p:cNvPr>
          <p:cNvSpPr/>
          <p:nvPr/>
        </p:nvSpPr>
        <p:spPr>
          <a:xfrm>
            <a:off x="655321" y="2575034"/>
            <a:ext cx="5120113" cy="346222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descr="Articles 5, 18 and 27 of the UNCRC">
            <a:extLst>
              <a:ext uri="{FF2B5EF4-FFF2-40B4-BE49-F238E27FC236}">
                <a16:creationId xmlns:a16="http://schemas.microsoft.com/office/drawing/2014/main" id="{4F9C1482-E1F0-4553-9C34-36A8195E5CE2}"/>
              </a:ext>
            </a:extLst>
          </p:cNvPr>
          <p:cNvSpPr/>
          <p:nvPr/>
        </p:nvSpPr>
        <p:spPr>
          <a:xfrm>
            <a:off x="361319" y="1074056"/>
            <a:ext cx="6146128" cy="49090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dirty="0">
                <a:solidFill>
                  <a:schemeClr val="accent5"/>
                </a:solidFill>
                <a:latin typeface="Calibri" panose="020F0502020204030204" pitchFamily="34" charset="0"/>
                <a:cs typeface="Calibri" panose="020F0502020204030204" pitchFamily="34" charset="0"/>
              </a:rPr>
              <a:t>Article 5 </a:t>
            </a:r>
            <a:r>
              <a:rPr lang="en-US" sz="2400" dirty="0">
                <a:latin typeface="Calibri" panose="020F0502020204030204" pitchFamily="34" charset="0"/>
                <a:cs typeface="Calibri" panose="020F0502020204030204" pitchFamily="34" charset="0"/>
              </a:rPr>
              <a:t>makes clear the government’s responsibility to respect the rights and responsibilities of parents to guide and advise their child so that as the children grow, they are able to apply their rights properly.</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1"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b="1" dirty="0">
                <a:solidFill>
                  <a:schemeClr val="accent5"/>
                </a:solidFill>
                <a:latin typeface="Calibri" panose="020F0502020204030204" pitchFamily="34" charset="0"/>
                <a:cs typeface="Calibri" panose="020F0502020204030204" pitchFamily="34" charset="0"/>
              </a:rPr>
              <a:t>Article 18 </a:t>
            </a:r>
            <a:r>
              <a:rPr lang="en-US" sz="2400" dirty="0"/>
              <a:t>makes clear that governments must </a:t>
            </a:r>
            <a:r>
              <a:rPr lang="en-US" sz="2400" dirty="0" err="1"/>
              <a:t>recognise</a:t>
            </a:r>
            <a:r>
              <a:rPr lang="en-US" sz="2400" dirty="0"/>
              <a:t> parental responsibilities and provide resources and support to help them fulfil their responsibilities. </a:t>
            </a:r>
            <a:endParaRPr kumimoji="0" lang="en-US" sz="2400" b="1" i="0" u="none" strike="noStrike" kern="1200" cap="none" spc="0" normalizeH="0" baseline="0" noProof="0" dirty="0">
              <a:ln>
                <a:noFill/>
              </a:ln>
              <a:solidFill>
                <a:schemeClr val="accent5"/>
              </a:solidFill>
              <a:effectLst/>
              <a:uLnTx/>
              <a:uFillTx/>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accent5"/>
                </a:solidFill>
                <a:effectLst/>
                <a:uLnTx/>
                <a:uFillTx/>
                <a:latin typeface="Calibri" panose="020F0502020204030204" pitchFamily="34" charset="0"/>
                <a:ea typeface="Times New Roman" panose="02020603050405020304" pitchFamily="18" charset="0"/>
                <a:cs typeface="Calibri" panose="020F0502020204030204" pitchFamily="34" charset="0"/>
              </a:rPr>
              <a:t>Article 27  </a:t>
            </a:r>
            <a:r>
              <a:rPr kumimoji="0" lang="en-US" sz="2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makes clear that government should assist parents and carers to ensure children are provided with an adequate standard of living</a:t>
            </a:r>
            <a:r>
              <a:rPr lang="en-US" sz="2400" dirty="0">
                <a:latin typeface="Calibri" panose="020F0502020204030204" pitchFamily="34" charset="0"/>
                <a:cs typeface="Calibri" panose="020F0502020204030204" pitchFamily="34" charset="0"/>
              </a:rPr>
              <a:t>. </a:t>
            </a:r>
            <a:endParaRPr kumimoji="0" lang="en-GB" sz="2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6426D1F3-E8F1-4CC8-BA52-711565780F9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0316" y="53806"/>
            <a:ext cx="5611684" cy="6744300"/>
          </a:xfrm>
          <a:prstGeom prst="rect">
            <a:avLst/>
          </a:prstGeom>
        </p:spPr>
      </p:pic>
    </p:spTree>
    <p:extLst>
      <p:ext uri="{BB962C8B-B14F-4D97-AF65-F5344CB8AC3E}">
        <p14:creationId xmlns:p14="http://schemas.microsoft.com/office/powerpoint/2010/main" val="320468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365C31-B0E0-4E27-AACE-BEEB96F793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564" y="0"/>
            <a:ext cx="6858000" cy="6858000"/>
          </a:xfrm>
          <a:prstGeom prst="rect">
            <a:avLst/>
          </a:prstGeom>
        </p:spPr>
      </p:pic>
      <p:sp>
        <p:nvSpPr>
          <p:cNvPr id="17" name="Rectangle 1">
            <a:extLst>
              <a:ext uri="{FF2B5EF4-FFF2-40B4-BE49-F238E27FC236}">
                <a16:creationId xmlns:a16="http://schemas.microsoft.com/office/drawing/2014/main" id="{FC5DAA4F-FCB9-444F-92A2-753AE4E6B6F1}"/>
              </a:ext>
            </a:extLst>
          </p:cNvPr>
          <p:cNvSpPr>
            <a:spLocks noChangeArrowheads="1"/>
          </p:cNvSpPr>
          <p:nvPr/>
        </p:nvSpPr>
        <p:spPr bwMode="auto">
          <a:xfrm>
            <a:off x="324940" y="347680"/>
            <a:ext cx="36022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1F497D">
                    <a:lumMod val="75000"/>
                    <a:lumOff val="25000"/>
                  </a:srgbClr>
                </a:solidFill>
                <a:effectLst/>
                <a:uLnTx/>
                <a:uFillTx/>
                <a:latin typeface="Cambria" panose="02040503050406030204" pitchFamily="18" charset="0"/>
                <a:ea typeface="+mn-ea"/>
                <a:cs typeface="Times New Roman" panose="02020603050405020304" pitchFamily="18" charset="0"/>
              </a:rPr>
              <a:t>What is incorporation?</a:t>
            </a:r>
          </a:p>
        </p:txBody>
      </p:sp>
      <p:sp>
        <p:nvSpPr>
          <p:cNvPr id="7" name="Rectangle 6">
            <a:extLst>
              <a:ext uri="{FF2B5EF4-FFF2-40B4-BE49-F238E27FC236}">
                <a16:creationId xmlns:a16="http://schemas.microsoft.com/office/drawing/2014/main" id="{004BA98C-7EC8-415A-BDD6-043F2AB2D5FF}"/>
              </a:ext>
            </a:extLst>
          </p:cNvPr>
          <p:cNvSpPr/>
          <p:nvPr/>
        </p:nvSpPr>
        <p:spPr>
          <a:xfrm>
            <a:off x="231454" y="6144413"/>
            <a:ext cx="4930552" cy="577081"/>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UN Committee on the Rights of the Child, General Comment No. 5: </a:t>
            </a: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3"/>
              </a:rPr>
              <a:t>https://tbinternet.ohchr.org/_layouts/15/treatybodyexternal/Download.aspx?symbolno=CRC%2fGC%2f2003%2f5&amp;Lang=en</a:t>
            </a:r>
            <a:r>
              <a:rPr kumimoji="0" lang="en-GB" sz="105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8" name="Rectangle 7">
            <a:extLst>
              <a:ext uri="{FF2B5EF4-FFF2-40B4-BE49-F238E27FC236}">
                <a16:creationId xmlns:a16="http://schemas.microsoft.com/office/drawing/2014/main" id="{5BB7339A-D95F-41C4-AE67-66A683BCD341}"/>
              </a:ext>
            </a:extLst>
          </p:cNvPr>
          <p:cNvSpPr/>
          <p:nvPr/>
        </p:nvSpPr>
        <p:spPr>
          <a:xfrm>
            <a:off x="231454" y="3705657"/>
            <a:ext cx="4848547" cy="2169825"/>
          </a:xfrm>
          <a:prstGeom prst="rect">
            <a:avLst/>
          </a:prstGeom>
          <a:solidFill>
            <a:schemeClr val="tx2">
              <a:lumMod val="10000"/>
              <a:lumOff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5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Bringing international human rights into domestic law to ensure: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mbria" panose="02040503050406030204" pitchFamily="18" charset="0"/>
                <a:cs typeface="Calibri" panose="020F0502020204030204" pitchFamily="34" charset="0"/>
              </a:rPr>
              <a:t>Rights are binding rather than guiding and can be enforced through the courts.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mbria" panose="02040503050406030204" pitchFamily="18" charset="0"/>
                <a:cs typeface="Calibri" panose="020F0502020204030204" pitchFamily="34" charset="0"/>
              </a:rPr>
              <a:t>All levels of government apply the rights in legislation, policy and practice.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mbria" panose="02040503050406030204" pitchFamily="18" charset="0"/>
                <a:cs typeface="Calibri" panose="020F0502020204030204" pitchFamily="34" charset="0"/>
              </a:rPr>
              <a:t>Rights provide an overarching legal framework through which all other decisions are made.</a:t>
            </a:r>
            <a:endParaRPr kumimoji="0" lang="en-GB" sz="1500" b="1" i="0" u="none" strike="noStrike" kern="1200" cap="none" spc="0" normalizeH="0" baseline="0" noProof="0" dirty="0">
              <a:ln>
                <a:noFill/>
              </a:ln>
              <a:solidFill>
                <a:srgbClr val="1F497D">
                  <a:lumMod val="90000"/>
                  <a:lumOff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descr="Explanation of incorporation">
            <a:extLst>
              <a:ext uri="{FF2B5EF4-FFF2-40B4-BE49-F238E27FC236}">
                <a16:creationId xmlns:a16="http://schemas.microsoft.com/office/drawing/2014/main" id="{18CCB0C0-EA64-46D7-8192-4226EEEBE81C}"/>
              </a:ext>
            </a:extLst>
          </p:cNvPr>
          <p:cNvSpPr/>
          <p:nvPr/>
        </p:nvSpPr>
        <p:spPr>
          <a:xfrm>
            <a:off x="70378" y="851477"/>
            <a:ext cx="4930552" cy="2585249"/>
          </a:xfrm>
          <a:prstGeom prst="wedgeEllipseCallout">
            <a:avLst>
              <a:gd name="adj1" fmla="val 46134"/>
              <a:gd name="adj2" fmla="val 44215"/>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“Incorporation should mean that the provisions of the Convention can be directly invoked before the courts and applied by national authorities and that the Convention will prevail where there is a conflict with domestic legislation or common practice.”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UN Committee on the Rights of the Child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General Comment No. 5</a:t>
            </a:r>
            <a:endParaRPr kumimoji="0" lang="en-GB"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681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Steps taken to bring incorporation within reach."/>
          <p:cNvSpPr>
            <a:spLocks noChangeArrowheads="1"/>
          </p:cNvSpPr>
          <p:nvPr/>
        </p:nvSpPr>
        <p:spPr bwMode="auto">
          <a:xfrm>
            <a:off x="176935" y="2270845"/>
            <a:ext cx="4907682" cy="2539157"/>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marL="202406" marR="0" lvl="0" indent="-202406" algn="l" defTabSz="457200" rtl="0" eaLnBrk="1" fontAlgn="base" latinLnBrk="0" hangingPunct="1">
              <a:lnSpc>
                <a:spcPct val="100000"/>
              </a:lnSpc>
              <a:spcBef>
                <a:spcPct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UN Convention on the Rights of the Child (Incorporation) (Scotland) Bill to be passed before the 2021 Scottish Parliament election.</a:t>
            </a:r>
          </a:p>
          <a:p>
            <a:pPr marL="202406" marR="0" lvl="0" indent="-202406" algn="l" defTabSz="457200" rtl="0" eaLnBrk="1" fontAlgn="base" latinLnBrk="0" hangingPunct="1">
              <a:lnSpc>
                <a:spcPct val="100000"/>
              </a:lnSpc>
              <a:spcBef>
                <a:spcPct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Providing a legacy from the Year of Young People (2018) and celebrating the 30</a:t>
            </a:r>
            <a:r>
              <a:rPr kumimoji="0" lang="en-US" sz="1600" b="0" i="0" u="none" strike="noStrike" kern="1200" cap="none" spc="0" normalizeH="0" baseline="30000" noProof="0" dirty="0">
                <a:ln>
                  <a:noFill/>
                </a:ln>
                <a:solidFill>
                  <a:prstClr val="black"/>
                </a:solidFill>
                <a:effectLst/>
                <a:uLnTx/>
                <a:uFillTx/>
                <a:latin typeface="Calibri"/>
                <a:ea typeface="+mn-ea"/>
                <a:cs typeface="Arial" panose="020B0604020202020204" pitchFamily="34" charset="0"/>
              </a:rPr>
              <a:t>th</a:t>
            </a: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Anniversary of the UNCRC (2019).</a:t>
            </a:r>
          </a:p>
          <a:p>
            <a:pPr marL="202406" marR="0" lvl="0" indent="-202406" algn="l" defTabSz="457200" rtl="0" eaLnBrk="1" fontAlgn="base" latinLnBrk="0" hangingPunct="1">
              <a:lnSpc>
                <a:spcPct val="100000"/>
              </a:lnSpc>
              <a:spcBef>
                <a:spcPct val="0"/>
              </a:spcBef>
              <a:spcAft>
                <a:spcPts val="9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 solid foundation – with nearly 30 years of experience of reflecting the UNCRC in law, policy and practice.</a:t>
            </a:r>
          </a:p>
        </p:txBody>
      </p:sp>
      <p:pic>
        <p:nvPicPr>
          <p:cNvPr id="7" name="Picture 6">
            <a:extLst>
              <a:ext uri="{FF2B5EF4-FFF2-40B4-BE49-F238E27FC236}">
                <a16:creationId xmlns:a16="http://schemas.microsoft.com/office/drawing/2014/main" id="{F5E91062-A046-4759-BAD7-15892E00192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145" y="-1"/>
            <a:ext cx="6871855" cy="6871855"/>
          </a:xfrm>
          <a:prstGeom prst="rect">
            <a:avLst/>
          </a:prstGeom>
        </p:spPr>
      </p:pic>
      <p:sp>
        <p:nvSpPr>
          <p:cNvPr id="8" name="Rectangle 3">
            <a:extLst>
              <a:ext uri="{FF2B5EF4-FFF2-40B4-BE49-F238E27FC236}">
                <a16:creationId xmlns:a16="http://schemas.microsoft.com/office/drawing/2014/main" id="{EF33E167-5F48-48D7-B096-9ABD03BF46AE}"/>
              </a:ext>
            </a:extLst>
          </p:cNvPr>
          <p:cNvSpPr>
            <a:spLocks noChangeArrowheads="1"/>
          </p:cNvSpPr>
          <p:nvPr/>
        </p:nvSpPr>
        <p:spPr bwMode="auto">
          <a:xfrm>
            <a:off x="273918" y="1203043"/>
            <a:ext cx="4575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9213B">
                    <a:lumMod val="75000"/>
                    <a:lumOff val="25000"/>
                  </a:srgbClr>
                </a:solidFill>
                <a:effectLst/>
                <a:uLnTx/>
                <a:uFillTx/>
                <a:latin typeface="Cambria" panose="02040503050406030204" pitchFamily="18" charset="0"/>
                <a:ea typeface="+mn-ea"/>
                <a:cs typeface="Times New Roman" panose="02020603050405020304" pitchFamily="18" charset="0"/>
              </a:rPr>
              <a:t>Incorporation: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9213B">
                    <a:lumMod val="75000"/>
                    <a:lumOff val="25000"/>
                  </a:srgbClr>
                </a:solidFill>
                <a:effectLst/>
                <a:uLnTx/>
                <a:uFillTx/>
                <a:latin typeface="Cambria" panose="02040503050406030204" pitchFamily="18" charset="0"/>
                <a:ea typeface="+mn-ea"/>
                <a:cs typeface="Times New Roman" panose="02020603050405020304" pitchFamily="18" charset="0"/>
              </a:rPr>
              <a:t>Bringing rights within reach!</a:t>
            </a:r>
            <a:endParaRPr kumimoji="0" lang="en-US" altLang="en-US" sz="1800" b="0" i="0" u="none" strike="noStrike" kern="1200" cap="none" spc="0" normalizeH="0" baseline="0" noProof="0" dirty="0">
              <a:ln>
                <a:noFill/>
              </a:ln>
              <a:solidFill>
                <a:srgbClr val="09213B">
                  <a:lumMod val="75000"/>
                  <a:lumOff val="25000"/>
                </a:srgbClr>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291172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90EDF1B9DC5346821CFFEBE158E2A6" ma:contentTypeVersion="13" ma:contentTypeDescription="Create a new document." ma:contentTypeScope="" ma:versionID="d750c216fae2d5ee569e213e42942ef9">
  <xsd:schema xmlns:xsd="http://www.w3.org/2001/XMLSchema" xmlns:xs="http://www.w3.org/2001/XMLSchema" xmlns:p="http://schemas.microsoft.com/office/2006/metadata/properties" xmlns:ns2="2714d14b-19a1-47d9-846a-6740c4c2d8a9" xmlns:ns3="86e206b3-2450-479a-a47e-d301deef1363" targetNamespace="http://schemas.microsoft.com/office/2006/metadata/properties" ma:root="true" ma:fieldsID="dcb9a13327703afc149d21d888e9c33b" ns2:_="" ns3:_="">
    <xsd:import namespace="2714d14b-19a1-47d9-846a-6740c4c2d8a9"/>
    <xsd:import namespace="86e206b3-2450-479a-a47e-d301deef13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4d14b-19a1-47d9-846a-6740c4c2d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e206b3-2450-479a-a47e-d301deef13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CCF8A-4DDD-495E-BFFC-38990D8B03D5}">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9560082f-159a-41ee-acd6-4e9c1504ddbe"/>
    <ds:schemaRef ds:uri="http://schemas.openxmlformats.org/package/2006/metadata/core-properties"/>
    <ds:schemaRef ds:uri="ef4db8b2-44eb-4bb7-86b5-eb2283c96783"/>
    <ds:schemaRef ds:uri="http://www.w3.org/XML/1998/namespace"/>
    <ds:schemaRef ds:uri="http://purl.org/dc/dcmitype/"/>
  </ds:schemaRefs>
</ds:datastoreItem>
</file>

<file path=customXml/itemProps2.xml><?xml version="1.0" encoding="utf-8"?>
<ds:datastoreItem xmlns:ds="http://schemas.openxmlformats.org/officeDocument/2006/customXml" ds:itemID="{506E3A87-17EA-4F84-A734-459B210EDEA0}">
  <ds:schemaRefs>
    <ds:schemaRef ds:uri="http://schemas.microsoft.com/sharepoint/v3/contenttype/forms"/>
  </ds:schemaRefs>
</ds:datastoreItem>
</file>

<file path=customXml/itemProps3.xml><?xml version="1.0" encoding="utf-8"?>
<ds:datastoreItem xmlns:ds="http://schemas.openxmlformats.org/officeDocument/2006/customXml" ds:itemID="{A1880D4D-BA08-49A2-ABF6-0C4B50682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14d14b-19a1-47d9-846a-6740c4c2d8a9"/>
    <ds:schemaRef ds:uri="86e206b3-2450-479a-a47e-d301deef1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9096</TotalTime>
  <Words>1786</Words>
  <Application>Microsoft Office PowerPoint</Application>
  <PresentationFormat>Widescreen</PresentationFormat>
  <Paragraphs>163</Paragraphs>
  <Slides>16</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The UNCRC’s 42 substantive rights for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UNCRC and it’s relevance to the future of education</dc:title>
  <dc:creator>Juliet Harris</dc:creator>
  <cp:lastModifiedBy>Alison Clancy</cp:lastModifiedBy>
  <cp:revision>42</cp:revision>
  <dcterms:created xsi:type="dcterms:W3CDTF">2021-01-26T15:04:18Z</dcterms:created>
  <dcterms:modified xsi:type="dcterms:W3CDTF">2021-11-01T12:24:11Z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0x0101000E90EDF1B9DC5346821CFFEBE158E2A6</vt:lpwstr>
  </property>
</Properties>
</file>